
<file path=[Content_Types].xml><?xml version="1.0" encoding="utf-8"?>
<Types xmlns="http://schemas.openxmlformats.org/package/2006/content-types">
  <Default Extension="docx" ContentType="application/vnd.openxmlformats-officedocument.wordprocessingml.document"/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91" r:id="rId2"/>
  </p:sldMasterIdLst>
  <p:notesMasterIdLst>
    <p:notesMasterId r:id="rId22"/>
  </p:notesMasterIdLst>
  <p:sldIdLst>
    <p:sldId id="256" r:id="rId3"/>
    <p:sldId id="284" r:id="rId4"/>
    <p:sldId id="276" r:id="rId5"/>
    <p:sldId id="259" r:id="rId6"/>
    <p:sldId id="258" r:id="rId7"/>
    <p:sldId id="257" r:id="rId8"/>
    <p:sldId id="269" r:id="rId9"/>
    <p:sldId id="295" r:id="rId10"/>
    <p:sldId id="260" r:id="rId11"/>
    <p:sldId id="279" r:id="rId12"/>
    <p:sldId id="294" r:id="rId13"/>
    <p:sldId id="268" r:id="rId14"/>
    <p:sldId id="270" r:id="rId15"/>
    <p:sldId id="271" r:id="rId16"/>
    <p:sldId id="280" r:id="rId17"/>
    <p:sldId id="272" r:id="rId18"/>
    <p:sldId id="273" r:id="rId19"/>
    <p:sldId id="292" r:id="rId20"/>
    <p:sldId id="296" r:id="rId21"/>
  </p:sldIdLst>
  <p:sldSz cx="24384000" cy="13716000"/>
  <p:notesSz cx="7102475" cy="9388475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228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685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1143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1600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D6D6D6"/>
              </a:solidFill>
              <a:prstDash val="solid"/>
              <a:miter lim="400000"/>
            </a:ln>
          </a:left>
          <a:right>
            <a:ln w="254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254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6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032650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6D6"/>
              </a:solidFill>
              <a:prstDash val="solid"/>
              <a:miter lim="400000"/>
            </a:ln>
          </a:top>
          <a:bottom>
            <a:ln w="254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032650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solidFill>
                <a:srgbClr val="929292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84E00"/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17101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AAAAA"/>
              </a:solidFill>
              <a:prstDash val="solid"/>
              <a:miter lim="400000"/>
            </a:ln>
          </a:left>
          <a:right>
            <a:ln w="12700" cap="flat">
              <a:solidFill>
                <a:srgbClr val="AAAAAA"/>
              </a:solidFill>
              <a:prstDash val="solid"/>
              <a:miter lim="400000"/>
            </a:ln>
          </a:right>
          <a:top>
            <a:ln w="12700" cap="flat">
              <a:solidFill>
                <a:srgbClr val="AAAAAA"/>
              </a:solidFill>
              <a:prstDash val="solid"/>
              <a:miter lim="400000"/>
            </a:ln>
          </a:top>
          <a:bottom>
            <a:ln w="12700" cap="flat">
              <a:solidFill>
                <a:srgbClr val="AAAAAA"/>
              </a:solidFill>
              <a:prstDash val="solid"/>
              <a:miter lim="400000"/>
            </a:ln>
          </a:bottom>
          <a:insideH>
            <a:ln w="12700" cap="flat">
              <a:solidFill>
                <a:srgbClr val="AAAAAA"/>
              </a:solidFill>
              <a:prstDash val="solid"/>
              <a:miter lim="400000"/>
            </a:ln>
          </a:insideH>
          <a:insideV>
            <a:ln w="12700" cap="flat">
              <a:solidFill>
                <a:srgbClr val="AAAAAA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/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>
              <a:hueOff val="106375"/>
              <a:satOff val="9554"/>
              <a:lumOff val="-13516"/>
            </a:schemeClr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>
              <a:hueOff val="106375"/>
              <a:satOff val="9554"/>
              <a:lumOff val="-13516"/>
            </a:schemeClr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6">
              <a:hueOff val="-119728"/>
              <a:satOff val="5580"/>
              <a:lumOff val="-12961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650E48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650E48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909090"/>
              </a:solidFill>
              <a:prstDash val="solid"/>
              <a:miter lim="400000"/>
            </a:ln>
          </a:left>
          <a:right>
            <a:ln w="12700" cap="flat">
              <a:solidFill>
                <a:srgbClr val="909090"/>
              </a:solidFill>
              <a:prstDash val="solid"/>
              <a:miter lim="400000"/>
            </a:ln>
          </a:right>
          <a:top>
            <a:ln w="12700" cap="flat">
              <a:solidFill>
                <a:srgbClr val="909090"/>
              </a:solidFill>
              <a:prstDash val="solid"/>
              <a:miter lim="400000"/>
            </a:ln>
          </a:top>
          <a:bottom>
            <a:ln w="12700" cap="flat">
              <a:solidFill>
                <a:srgbClr val="909090"/>
              </a:solidFill>
              <a:prstDash val="solid"/>
              <a:miter lim="400000"/>
            </a:ln>
          </a:bottom>
          <a:insideH>
            <a:ln w="12700" cap="flat">
              <a:solidFill>
                <a:srgbClr val="909090"/>
              </a:solidFill>
              <a:prstDash val="solid"/>
              <a:miter lim="400000"/>
            </a:ln>
          </a:insideH>
          <a:insideV>
            <a:ln w="12700" cap="flat">
              <a:solidFill>
                <a:srgbClr val="90909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798089"/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6A0AC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6A0AC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25400" cap="flat">
              <a:solidFill>
                <a:srgbClr val="929292"/>
              </a:solidFill>
              <a:prstDash val="solid"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25400" cap="flat">
              <a:solidFill>
                <a:srgbClr val="929292"/>
              </a:solidFill>
              <a:prstDash val="solid"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383" autoAdjust="0"/>
    <p:restoredTop sz="94660"/>
  </p:normalViewPr>
  <p:slideViewPr>
    <p:cSldViewPr snapToGrid="0">
      <p:cViewPr varScale="1">
        <p:scale>
          <a:sx n="31" d="100"/>
          <a:sy n="31" d="100"/>
        </p:scale>
        <p:origin x="68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" d="20"/>
        <a:sy n="9" d="2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e Heidenreich" userId="361f7567-246a-486f-8abd-e4054395b077" providerId="ADAL" clId="{49151E03-720A-403B-B839-04E980EBCBEE}"/>
    <pc:docChg chg="custSel addSld delSld modSld sldOrd delMainMaster">
      <pc:chgData name="Dave Heidenreich" userId="361f7567-246a-486f-8abd-e4054395b077" providerId="ADAL" clId="{49151E03-720A-403B-B839-04E980EBCBEE}" dt="2023-12-21T02:36:19.737" v="712" actId="20577"/>
      <pc:docMkLst>
        <pc:docMk/>
      </pc:docMkLst>
      <pc:sldChg chg="modSp mod">
        <pc:chgData name="Dave Heidenreich" userId="361f7567-246a-486f-8abd-e4054395b077" providerId="ADAL" clId="{49151E03-720A-403B-B839-04E980EBCBEE}" dt="2023-12-21T02:34:22.899" v="608" actId="20577"/>
        <pc:sldMkLst>
          <pc:docMk/>
          <pc:sldMk cId="0" sldId="257"/>
        </pc:sldMkLst>
        <pc:spChg chg="mod">
          <ac:chgData name="Dave Heidenreich" userId="361f7567-246a-486f-8abd-e4054395b077" providerId="ADAL" clId="{49151E03-720A-403B-B839-04E980EBCBEE}" dt="2023-12-21T02:34:22.899" v="608" actId="20577"/>
          <ac:spMkLst>
            <pc:docMk/>
            <pc:sldMk cId="0" sldId="257"/>
            <ac:spMk id="209" creationId="{00000000-0000-0000-0000-000000000000}"/>
          </ac:spMkLst>
        </pc:spChg>
      </pc:sldChg>
      <pc:sldChg chg="modSp add mod">
        <pc:chgData name="Dave Heidenreich" userId="361f7567-246a-486f-8abd-e4054395b077" providerId="ADAL" clId="{49151E03-720A-403B-B839-04E980EBCBEE}" dt="2023-12-21T02:31:28.617" v="526" actId="27636"/>
        <pc:sldMkLst>
          <pc:docMk/>
          <pc:sldMk cId="0" sldId="260"/>
        </pc:sldMkLst>
        <pc:spChg chg="mod">
          <ac:chgData name="Dave Heidenreich" userId="361f7567-246a-486f-8abd-e4054395b077" providerId="ADAL" clId="{49151E03-720A-403B-B839-04E980EBCBEE}" dt="2023-12-21T02:31:28.617" v="526" actId="27636"/>
          <ac:spMkLst>
            <pc:docMk/>
            <pc:sldMk cId="0" sldId="260"/>
            <ac:spMk id="208" creationId="{00000000-0000-0000-0000-000000000000}"/>
          </ac:spMkLst>
        </pc:spChg>
      </pc:sldChg>
      <pc:sldChg chg="del">
        <pc:chgData name="Dave Heidenreich" userId="361f7567-246a-486f-8abd-e4054395b077" providerId="ADAL" clId="{49151E03-720A-403B-B839-04E980EBCBEE}" dt="2023-12-21T02:24:04.347" v="252" actId="47"/>
        <pc:sldMkLst>
          <pc:docMk/>
          <pc:sldMk cId="0" sldId="262"/>
        </pc:sldMkLst>
      </pc:sldChg>
      <pc:sldChg chg="del">
        <pc:chgData name="Dave Heidenreich" userId="361f7567-246a-486f-8abd-e4054395b077" providerId="ADAL" clId="{49151E03-720A-403B-B839-04E980EBCBEE}" dt="2023-12-21T02:24:05.720" v="253" actId="47"/>
        <pc:sldMkLst>
          <pc:docMk/>
          <pc:sldMk cId="0" sldId="263"/>
        </pc:sldMkLst>
      </pc:sldChg>
      <pc:sldChg chg="ord">
        <pc:chgData name="Dave Heidenreich" userId="361f7567-246a-486f-8abd-e4054395b077" providerId="ADAL" clId="{49151E03-720A-403B-B839-04E980EBCBEE}" dt="2023-12-21T02:24:15.832" v="256"/>
        <pc:sldMkLst>
          <pc:docMk/>
          <pc:sldMk cId="0" sldId="268"/>
        </pc:sldMkLst>
      </pc:sldChg>
      <pc:sldChg chg="modSp mod ord">
        <pc:chgData name="Dave Heidenreich" userId="361f7567-246a-486f-8abd-e4054395b077" providerId="ADAL" clId="{49151E03-720A-403B-B839-04E980EBCBEE}" dt="2023-12-21T02:28:56.594" v="520" actId="20577"/>
        <pc:sldMkLst>
          <pc:docMk/>
          <pc:sldMk cId="0" sldId="269"/>
        </pc:sldMkLst>
        <pc:spChg chg="mod">
          <ac:chgData name="Dave Heidenreich" userId="361f7567-246a-486f-8abd-e4054395b077" providerId="ADAL" clId="{49151E03-720A-403B-B839-04E980EBCBEE}" dt="2023-12-21T02:28:56.594" v="520" actId="20577"/>
          <ac:spMkLst>
            <pc:docMk/>
            <pc:sldMk cId="0" sldId="269"/>
            <ac:spMk id="271" creationId="{00000000-0000-0000-0000-000000000000}"/>
          </ac:spMkLst>
        </pc:spChg>
      </pc:sldChg>
      <pc:sldChg chg="ord">
        <pc:chgData name="Dave Heidenreich" userId="361f7567-246a-486f-8abd-e4054395b077" providerId="ADAL" clId="{49151E03-720A-403B-B839-04E980EBCBEE}" dt="2023-12-21T02:24:54.455" v="308"/>
        <pc:sldMkLst>
          <pc:docMk/>
          <pc:sldMk cId="0" sldId="270"/>
        </pc:sldMkLst>
      </pc:sldChg>
      <pc:sldChg chg="ord">
        <pc:chgData name="Dave Heidenreich" userId="361f7567-246a-486f-8abd-e4054395b077" providerId="ADAL" clId="{49151E03-720A-403B-B839-04E980EBCBEE}" dt="2023-12-21T02:24:57.450" v="310"/>
        <pc:sldMkLst>
          <pc:docMk/>
          <pc:sldMk cId="0" sldId="271"/>
        </pc:sldMkLst>
      </pc:sldChg>
      <pc:sldChg chg="modSp mod">
        <pc:chgData name="Dave Heidenreich" userId="361f7567-246a-486f-8abd-e4054395b077" providerId="ADAL" clId="{49151E03-720A-403B-B839-04E980EBCBEE}" dt="2023-12-21T02:35:34.792" v="639" actId="113"/>
        <pc:sldMkLst>
          <pc:docMk/>
          <pc:sldMk cId="0" sldId="273"/>
        </pc:sldMkLst>
        <pc:spChg chg="mod">
          <ac:chgData name="Dave Heidenreich" userId="361f7567-246a-486f-8abd-e4054395b077" providerId="ADAL" clId="{49151E03-720A-403B-B839-04E980EBCBEE}" dt="2023-12-21T02:35:34.792" v="639" actId="113"/>
          <ac:spMkLst>
            <pc:docMk/>
            <pc:sldMk cId="0" sldId="273"/>
            <ac:spMk id="420" creationId="{00000000-0000-0000-0000-000000000000}"/>
          </ac:spMkLst>
        </pc:spChg>
      </pc:sldChg>
      <pc:sldChg chg="del">
        <pc:chgData name="Dave Heidenreich" userId="361f7567-246a-486f-8abd-e4054395b077" providerId="ADAL" clId="{49151E03-720A-403B-B839-04E980EBCBEE}" dt="2023-12-21T02:32:26.942" v="579" actId="2696"/>
        <pc:sldMkLst>
          <pc:docMk/>
          <pc:sldMk cId="0" sldId="276"/>
        </pc:sldMkLst>
      </pc:sldChg>
      <pc:sldChg chg="modSp add mod modClrScheme chgLayout">
        <pc:chgData name="Dave Heidenreich" userId="361f7567-246a-486f-8abd-e4054395b077" providerId="ADAL" clId="{49151E03-720A-403B-B839-04E980EBCBEE}" dt="2023-12-21T02:33:22.587" v="596" actId="20577"/>
        <pc:sldMkLst>
          <pc:docMk/>
          <pc:sldMk cId="3697512684" sldId="276"/>
        </pc:sldMkLst>
        <pc:spChg chg="mod">
          <ac:chgData name="Dave Heidenreich" userId="361f7567-246a-486f-8abd-e4054395b077" providerId="ADAL" clId="{49151E03-720A-403B-B839-04E980EBCBEE}" dt="2023-12-21T02:33:09.810" v="586" actId="1076"/>
          <ac:spMkLst>
            <pc:docMk/>
            <pc:sldMk cId="3697512684" sldId="276"/>
            <ac:spMk id="432" creationId="{00000000-0000-0000-0000-000000000000}"/>
          </ac:spMkLst>
        </pc:spChg>
        <pc:spChg chg="mod">
          <ac:chgData name="Dave Heidenreich" userId="361f7567-246a-486f-8abd-e4054395b077" providerId="ADAL" clId="{49151E03-720A-403B-B839-04E980EBCBEE}" dt="2023-12-21T02:33:22.587" v="596" actId="20577"/>
          <ac:spMkLst>
            <pc:docMk/>
            <pc:sldMk cId="3697512684" sldId="276"/>
            <ac:spMk id="433" creationId="{00000000-0000-0000-0000-000000000000}"/>
          </ac:spMkLst>
        </pc:spChg>
      </pc:sldChg>
      <pc:sldChg chg="del">
        <pc:chgData name="Dave Heidenreich" userId="361f7567-246a-486f-8abd-e4054395b077" providerId="ADAL" clId="{49151E03-720A-403B-B839-04E980EBCBEE}" dt="2023-12-21T02:26:53.552" v="444" actId="47"/>
        <pc:sldMkLst>
          <pc:docMk/>
          <pc:sldMk cId="0" sldId="279"/>
        </pc:sldMkLst>
      </pc:sldChg>
      <pc:sldChg chg="modSp add mod setBg">
        <pc:chgData name="Dave Heidenreich" userId="361f7567-246a-486f-8abd-e4054395b077" providerId="ADAL" clId="{49151E03-720A-403B-B839-04E980EBCBEE}" dt="2023-12-21T02:31:37.302" v="549" actId="27636"/>
        <pc:sldMkLst>
          <pc:docMk/>
          <pc:sldMk cId="3068539215" sldId="279"/>
        </pc:sldMkLst>
        <pc:spChg chg="mod">
          <ac:chgData name="Dave Heidenreich" userId="361f7567-246a-486f-8abd-e4054395b077" providerId="ADAL" clId="{49151E03-720A-403B-B839-04E980EBCBEE}" dt="2023-12-21T02:31:37.302" v="549" actId="27636"/>
          <ac:spMkLst>
            <pc:docMk/>
            <pc:sldMk cId="3068539215" sldId="279"/>
            <ac:spMk id="236" creationId="{00000000-0000-0000-0000-000000000000}"/>
          </ac:spMkLst>
        </pc:spChg>
      </pc:sldChg>
      <pc:sldChg chg="del">
        <pc:chgData name="Dave Heidenreich" userId="361f7567-246a-486f-8abd-e4054395b077" providerId="ADAL" clId="{49151E03-720A-403B-B839-04E980EBCBEE}" dt="2023-12-21T02:26:31.354" v="442" actId="47"/>
        <pc:sldMkLst>
          <pc:docMk/>
          <pc:sldMk cId="2570616727" sldId="282"/>
        </pc:sldMkLst>
      </pc:sldChg>
      <pc:sldChg chg="ord">
        <pc:chgData name="Dave Heidenreich" userId="361f7567-246a-486f-8abd-e4054395b077" providerId="ADAL" clId="{49151E03-720A-403B-B839-04E980EBCBEE}" dt="2023-12-21T02:21:25.835" v="2"/>
        <pc:sldMkLst>
          <pc:docMk/>
          <pc:sldMk cId="0" sldId="284"/>
        </pc:sldMkLst>
      </pc:sldChg>
      <pc:sldChg chg="del">
        <pc:chgData name="Dave Heidenreich" userId="361f7567-246a-486f-8abd-e4054395b077" providerId="ADAL" clId="{49151E03-720A-403B-B839-04E980EBCBEE}" dt="2023-12-21T02:21:12.487" v="0" actId="47"/>
        <pc:sldMkLst>
          <pc:docMk/>
          <pc:sldMk cId="663976013" sldId="286"/>
        </pc:sldMkLst>
      </pc:sldChg>
      <pc:sldChg chg="del">
        <pc:chgData name="Dave Heidenreich" userId="361f7567-246a-486f-8abd-e4054395b077" providerId="ADAL" clId="{49151E03-720A-403B-B839-04E980EBCBEE}" dt="2023-12-21T02:24:07.075" v="254" actId="47"/>
        <pc:sldMkLst>
          <pc:docMk/>
          <pc:sldMk cId="3328609665" sldId="287"/>
        </pc:sldMkLst>
      </pc:sldChg>
      <pc:sldChg chg="del">
        <pc:chgData name="Dave Heidenreich" userId="361f7567-246a-486f-8abd-e4054395b077" providerId="ADAL" clId="{49151E03-720A-403B-B839-04E980EBCBEE}" dt="2023-12-21T02:26:27.195" v="441" actId="47"/>
        <pc:sldMkLst>
          <pc:docMk/>
          <pc:sldMk cId="963231138" sldId="290"/>
        </pc:sldMkLst>
      </pc:sldChg>
      <pc:sldChg chg="del">
        <pc:chgData name="Dave Heidenreich" userId="361f7567-246a-486f-8abd-e4054395b077" providerId="ADAL" clId="{49151E03-720A-403B-B839-04E980EBCBEE}" dt="2023-12-21T02:26:51.092" v="443" actId="47"/>
        <pc:sldMkLst>
          <pc:docMk/>
          <pc:sldMk cId="928833128" sldId="293"/>
        </pc:sldMkLst>
      </pc:sldChg>
      <pc:sldChg chg="modSp mod modClrScheme chgLayout">
        <pc:chgData name="Dave Heidenreich" userId="361f7567-246a-486f-8abd-e4054395b077" providerId="ADAL" clId="{49151E03-720A-403B-B839-04E980EBCBEE}" dt="2023-12-21T02:32:05.111" v="578" actId="20577"/>
        <pc:sldMkLst>
          <pc:docMk/>
          <pc:sldMk cId="4245817895" sldId="294"/>
        </pc:sldMkLst>
        <pc:spChg chg="mod">
          <ac:chgData name="Dave Heidenreich" userId="361f7567-246a-486f-8abd-e4054395b077" providerId="ADAL" clId="{49151E03-720A-403B-B839-04E980EBCBEE}" dt="2023-12-21T02:32:05.111" v="578" actId="20577"/>
          <ac:spMkLst>
            <pc:docMk/>
            <pc:sldMk cId="4245817895" sldId="294"/>
            <ac:spMk id="2" creationId="{C77FF5D5-D8F9-43B0-ABE4-935F66039153}"/>
          </ac:spMkLst>
        </pc:spChg>
        <pc:spChg chg="mod">
          <ac:chgData name="Dave Heidenreich" userId="361f7567-246a-486f-8abd-e4054395b077" providerId="ADAL" clId="{49151E03-720A-403B-B839-04E980EBCBEE}" dt="2023-12-21T02:23:31.835" v="251" actId="26606"/>
          <ac:spMkLst>
            <pc:docMk/>
            <pc:sldMk cId="4245817895" sldId="294"/>
            <ac:spMk id="3" creationId="{1767E4E1-8585-4B75-A1D4-920B60C6B3C5}"/>
          </ac:spMkLst>
        </pc:spChg>
      </pc:sldChg>
      <pc:sldChg chg="addSp modSp new mod modClrScheme modAnim chgLayout">
        <pc:chgData name="Dave Heidenreich" userId="361f7567-246a-486f-8abd-e4054395b077" providerId="ADAL" clId="{49151E03-720A-403B-B839-04E980EBCBEE}" dt="2023-12-21T02:34:52.110" v="613"/>
        <pc:sldMkLst>
          <pc:docMk/>
          <pc:sldMk cId="2974262798" sldId="295"/>
        </pc:sldMkLst>
        <pc:spChg chg="mod ord">
          <ac:chgData name="Dave Heidenreich" userId="361f7567-246a-486f-8abd-e4054395b077" providerId="ADAL" clId="{49151E03-720A-403B-B839-04E980EBCBEE}" dt="2023-12-21T02:22:02.931" v="72" actId="700"/>
          <ac:spMkLst>
            <pc:docMk/>
            <pc:sldMk cId="2974262798" sldId="295"/>
            <ac:spMk id="2" creationId="{CF263AFF-4C8A-84F2-6688-3F765689C0B3}"/>
          </ac:spMkLst>
        </pc:spChg>
        <pc:spChg chg="add mod ord">
          <ac:chgData name="Dave Heidenreich" userId="361f7567-246a-486f-8abd-e4054395b077" providerId="ADAL" clId="{49151E03-720A-403B-B839-04E980EBCBEE}" dt="2023-12-21T02:34:36.729" v="612" actId="20577"/>
          <ac:spMkLst>
            <pc:docMk/>
            <pc:sldMk cId="2974262798" sldId="295"/>
            <ac:spMk id="3" creationId="{89B42304-998B-874C-4374-EB8679195BA3}"/>
          </ac:spMkLst>
        </pc:spChg>
      </pc:sldChg>
      <pc:sldChg chg="addSp modSp new mod">
        <pc:chgData name="Dave Heidenreich" userId="361f7567-246a-486f-8abd-e4054395b077" providerId="ADAL" clId="{49151E03-720A-403B-B839-04E980EBCBEE}" dt="2023-12-21T02:36:19.737" v="712" actId="20577"/>
        <pc:sldMkLst>
          <pc:docMk/>
          <pc:sldMk cId="2616117394" sldId="296"/>
        </pc:sldMkLst>
        <pc:spChg chg="mod">
          <ac:chgData name="Dave Heidenreich" userId="361f7567-246a-486f-8abd-e4054395b077" providerId="ADAL" clId="{49151E03-720A-403B-B839-04E980EBCBEE}" dt="2023-12-21T02:36:19.737" v="712" actId="20577"/>
          <ac:spMkLst>
            <pc:docMk/>
            <pc:sldMk cId="2616117394" sldId="296"/>
            <ac:spMk id="2" creationId="{586C43A7-80FD-58CD-6D13-DC3FDE9AF4FE}"/>
          </ac:spMkLst>
        </pc:spChg>
        <pc:picChg chg="add mod">
          <ac:chgData name="Dave Heidenreich" userId="361f7567-246a-486f-8abd-e4054395b077" providerId="ADAL" clId="{49151E03-720A-403B-B839-04E980EBCBEE}" dt="2023-12-21T02:27:50.767" v="480"/>
          <ac:picMkLst>
            <pc:docMk/>
            <pc:sldMk cId="2616117394" sldId="296"/>
            <ac:picMk id="3" creationId="{DD8A7C35-3F79-E56B-B497-7EE25C5EC8EC}"/>
          </ac:picMkLst>
        </pc:picChg>
      </pc:sldChg>
      <pc:sldChg chg="new del">
        <pc:chgData name="Dave Heidenreich" userId="361f7567-246a-486f-8abd-e4054395b077" providerId="ADAL" clId="{49151E03-720A-403B-B839-04E980EBCBEE}" dt="2023-12-21T02:30:14.109" v="523" actId="47"/>
        <pc:sldMkLst>
          <pc:docMk/>
          <pc:sldMk cId="1985723861" sldId="297"/>
        </pc:sldMkLst>
      </pc:sldChg>
      <pc:sldMasterChg chg="delSldLayout">
        <pc:chgData name="Dave Heidenreich" userId="361f7567-246a-486f-8abd-e4054395b077" providerId="ADAL" clId="{49151E03-720A-403B-B839-04E980EBCBEE}" dt="2023-12-21T02:26:53.552" v="444" actId="47"/>
        <pc:sldMasterMkLst>
          <pc:docMk/>
          <pc:sldMasterMk cId="0" sldId="2147483648"/>
        </pc:sldMasterMkLst>
        <pc:sldLayoutChg chg="del">
          <pc:chgData name="Dave Heidenreich" userId="361f7567-246a-486f-8abd-e4054395b077" providerId="ADAL" clId="{49151E03-720A-403B-B839-04E980EBCBEE}" dt="2023-12-21T02:26:27.195" v="441" actId="47"/>
          <pc:sldLayoutMkLst>
            <pc:docMk/>
            <pc:sldMasterMk cId="0" sldId="2147483648"/>
            <pc:sldLayoutMk cId="0" sldId="2147483652"/>
          </pc:sldLayoutMkLst>
        </pc:sldLayoutChg>
        <pc:sldLayoutChg chg="del">
          <pc:chgData name="Dave Heidenreich" userId="361f7567-246a-486f-8abd-e4054395b077" providerId="ADAL" clId="{49151E03-720A-403B-B839-04E980EBCBEE}" dt="2023-12-21T02:24:04.347" v="252" actId="47"/>
          <pc:sldLayoutMkLst>
            <pc:docMk/>
            <pc:sldMasterMk cId="0" sldId="2147483648"/>
            <pc:sldLayoutMk cId="0" sldId="2147483654"/>
          </pc:sldLayoutMkLst>
        </pc:sldLayoutChg>
        <pc:sldLayoutChg chg="del">
          <pc:chgData name="Dave Heidenreich" userId="361f7567-246a-486f-8abd-e4054395b077" providerId="ADAL" clId="{49151E03-720A-403B-B839-04E980EBCBEE}" dt="2023-12-21T02:26:53.552" v="444" actId="47"/>
          <pc:sldLayoutMkLst>
            <pc:docMk/>
            <pc:sldMasterMk cId="0" sldId="2147483648"/>
            <pc:sldLayoutMk cId="0" sldId="2147483669"/>
          </pc:sldLayoutMkLst>
        </pc:sldLayoutChg>
      </pc:sldMasterChg>
      <pc:sldMasterChg chg="del delSldLayout">
        <pc:chgData name="Dave Heidenreich" userId="361f7567-246a-486f-8abd-e4054395b077" providerId="ADAL" clId="{49151E03-720A-403B-B839-04E980EBCBEE}" dt="2023-12-21T02:26:51.092" v="443" actId="47"/>
        <pc:sldMasterMkLst>
          <pc:docMk/>
          <pc:sldMasterMk cId="706273879" sldId="2147483709"/>
        </pc:sldMasterMkLst>
        <pc:sldLayoutChg chg="del">
          <pc:chgData name="Dave Heidenreich" userId="361f7567-246a-486f-8abd-e4054395b077" providerId="ADAL" clId="{49151E03-720A-403B-B839-04E980EBCBEE}" dt="2023-12-21T02:26:51.092" v="443" actId="47"/>
          <pc:sldLayoutMkLst>
            <pc:docMk/>
            <pc:sldMasterMk cId="706273879" sldId="2147483709"/>
            <pc:sldLayoutMk cId="2944459394" sldId="2147483710"/>
          </pc:sldLayoutMkLst>
        </pc:sldLayoutChg>
        <pc:sldLayoutChg chg="del">
          <pc:chgData name="Dave Heidenreich" userId="361f7567-246a-486f-8abd-e4054395b077" providerId="ADAL" clId="{49151E03-720A-403B-B839-04E980EBCBEE}" dt="2023-12-21T02:26:51.092" v="443" actId="47"/>
          <pc:sldLayoutMkLst>
            <pc:docMk/>
            <pc:sldMasterMk cId="706273879" sldId="2147483709"/>
            <pc:sldLayoutMk cId="1301848607" sldId="2147483711"/>
          </pc:sldLayoutMkLst>
        </pc:sldLayoutChg>
        <pc:sldLayoutChg chg="del">
          <pc:chgData name="Dave Heidenreich" userId="361f7567-246a-486f-8abd-e4054395b077" providerId="ADAL" clId="{49151E03-720A-403B-B839-04E980EBCBEE}" dt="2023-12-21T02:26:51.092" v="443" actId="47"/>
          <pc:sldLayoutMkLst>
            <pc:docMk/>
            <pc:sldMasterMk cId="706273879" sldId="2147483709"/>
            <pc:sldLayoutMk cId="1182346239" sldId="2147483712"/>
          </pc:sldLayoutMkLst>
        </pc:sldLayoutChg>
        <pc:sldLayoutChg chg="del">
          <pc:chgData name="Dave Heidenreich" userId="361f7567-246a-486f-8abd-e4054395b077" providerId="ADAL" clId="{49151E03-720A-403B-B839-04E980EBCBEE}" dt="2023-12-21T02:26:51.092" v="443" actId="47"/>
          <pc:sldLayoutMkLst>
            <pc:docMk/>
            <pc:sldMasterMk cId="706273879" sldId="2147483709"/>
            <pc:sldLayoutMk cId="1906327464" sldId="2147483713"/>
          </pc:sldLayoutMkLst>
        </pc:sldLayoutChg>
        <pc:sldLayoutChg chg="del">
          <pc:chgData name="Dave Heidenreich" userId="361f7567-246a-486f-8abd-e4054395b077" providerId="ADAL" clId="{49151E03-720A-403B-B839-04E980EBCBEE}" dt="2023-12-21T02:26:51.092" v="443" actId="47"/>
          <pc:sldLayoutMkLst>
            <pc:docMk/>
            <pc:sldMasterMk cId="706273879" sldId="2147483709"/>
            <pc:sldLayoutMk cId="2726968920" sldId="2147483714"/>
          </pc:sldLayoutMkLst>
        </pc:sldLayoutChg>
        <pc:sldLayoutChg chg="del">
          <pc:chgData name="Dave Heidenreich" userId="361f7567-246a-486f-8abd-e4054395b077" providerId="ADAL" clId="{49151E03-720A-403B-B839-04E980EBCBEE}" dt="2023-12-21T02:26:51.092" v="443" actId="47"/>
          <pc:sldLayoutMkLst>
            <pc:docMk/>
            <pc:sldMasterMk cId="706273879" sldId="2147483709"/>
            <pc:sldLayoutMk cId="979944567" sldId="2147483715"/>
          </pc:sldLayoutMkLst>
        </pc:sldLayoutChg>
        <pc:sldLayoutChg chg="del">
          <pc:chgData name="Dave Heidenreich" userId="361f7567-246a-486f-8abd-e4054395b077" providerId="ADAL" clId="{49151E03-720A-403B-B839-04E980EBCBEE}" dt="2023-12-21T02:26:51.092" v="443" actId="47"/>
          <pc:sldLayoutMkLst>
            <pc:docMk/>
            <pc:sldMasterMk cId="706273879" sldId="2147483709"/>
            <pc:sldLayoutMk cId="3219437477" sldId="2147483716"/>
          </pc:sldLayoutMkLst>
        </pc:sldLayoutChg>
        <pc:sldLayoutChg chg="del">
          <pc:chgData name="Dave Heidenreich" userId="361f7567-246a-486f-8abd-e4054395b077" providerId="ADAL" clId="{49151E03-720A-403B-B839-04E980EBCBEE}" dt="2023-12-21T02:26:51.092" v="443" actId="47"/>
          <pc:sldLayoutMkLst>
            <pc:docMk/>
            <pc:sldMasterMk cId="706273879" sldId="2147483709"/>
            <pc:sldLayoutMk cId="2892929805" sldId="2147483717"/>
          </pc:sldLayoutMkLst>
        </pc:sldLayoutChg>
        <pc:sldLayoutChg chg="del">
          <pc:chgData name="Dave Heidenreich" userId="361f7567-246a-486f-8abd-e4054395b077" providerId="ADAL" clId="{49151E03-720A-403B-B839-04E980EBCBEE}" dt="2023-12-21T02:26:51.092" v="443" actId="47"/>
          <pc:sldLayoutMkLst>
            <pc:docMk/>
            <pc:sldMasterMk cId="706273879" sldId="2147483709"/>
            <pc:sldLayoutMk cId="3278715111" sldId="2147483718"/>
          </pc:sldLayoutMkLst>
        </pc:sldLayoutChg>
        <pc:sldLayoutChg chg="del">
          <pc:chgData name="Dave Heidenreich" userId="361f7567-246a-486f-8abd-e4054395b077" providerId="ADAL" clId="{49151E03-720A-403B-B839-04E980EBCBEE}" dt="2023-12-21T02:26:51.092" v="443" actId="47"/>
          <pc:sldLayoutMkLst>
            <pc:docMk/>
            <pc:sldMasterMk cId="706273879" sldId="2147483709"/>
            <pc:sldLayoutMk cId="1843968326" sldId="2147483719"/>
          </pc:sldLayoutMkLst>
        </pc:sldLayoutChg>
        <pc:sldLayoutChg chg="del">
          <pc:chgData name="Dave Heidenreich" userId="361f7567-246a-486f-8abd-e4054395b077" providerId="ADAL" clId="{49151E03-720A-403B-B839-04E980EBCBEE}" dt="2023-12-21T02:26:51.092" v="443" actId="47"/>
          <pc:sldLayoutMkLst>
            <pc:docMk/>
            <pc:sldMasterMk cId="706273879" sldId="2147483709"/>
            <pc:sldLayoutMk cId="2259562772" sldId="2147483720"/>
          </pc:sldLayoutMkLst>
        </pc:sldLayoutChg>
        <pc:sldLayoutChg chg="del">
          <pc:chgData name="Dave Heidenreich" userId="361f7567-246a-486f-8abd-e4054395b077" providerId="ADAL" clId="{49151E03-720A-403B-B839-04E980EBCBEE}" dt="2023-12-21T02:26:51.092" v="443" actId="47"/>
          <pc:sldLayoutMkLst>
            <pc:docMk/>
            <pc:sldMasterMk cId="706273879" sldId="2147483709"/>
            <pc:sldLayoutMk cId="3273925221" sldId="2147483721"/>
          </pc:sldLayoutMkLst>
        </pc:sldLayoutChg>
        <pc:sldLayoutChg chg="del">
          <pc:chgData name="Dave Heidenreich" userId="361f7567-246a-486f-8abd-e4054395b077" providerId="ADAL" clId="{49151E03-720A-403B-B839-04E980EBCBEE}" dt="2023-12-21T02:26:51.092" v="443" actId="47"/>
          <pc:sldLayoutMkLst>
            <pc:docMk/>
            <pc:sldMasterMk cId="706273879" sldId="2147483709"/>
            <pc:sldLayoutMk cId="3036014834" sldId="2147483722"/>
          </pc:sldLayoutMkLst>
        </pc:sldLayoutChg>
        <pc:sldLayoutChg chg="del">
          <pc:chgData name="Dave Heidenreich" userId="361f7567-246a-486f-8abd-e4054395b077" providerId="ADAL" clId="{49151E03-720A-403B-B839-04E980EBCBEE}" dt="2023-12-21T02:26:51.092" v="443" actId="47"/>
          <pc:sldLayoutMkLst>
            <pc:docMk/>
            <pc:sldMasterMk cId="706273879" sldId="2147483709"/>
            <pc:sldLayoutMk cId="1668862800" sldId="2147483723"/>
          </pc:sldLayoutMkLst>
        </pc:sldLayoutChg>
        <pc:sldLayoutChg chg="del">
          <pc:chgData name="Dave Heidenreich" userId="361f7567-246a-486f-8abd-e4054395b077" providerId="ADAL" clId="{49151E03-720A-403B-B839-04E980EBCBEE}" dt="2023-12-21T02:26:51.092" v="443" actId="47"/>
          <pc:sldLayoutMkLst>
            <pc:docMk/>
            <pc:sldMasterMk cId="706273879" sldId="2147483709"/>
            <pc:sldLayoutMk cId="3176558789" sldId="2147483724"/>
          </pc:sldLayoutMkLst>
        </pc:sldLayoutChg>
        <pc:sldLayoutChg chg="del">
          <pc:chgData name="Dave Heidenreich" userId="361f7567-246a-486f-8abd-e4054395b077" providerId="ADAL" clId="{49151E03-720A-403B-B839-04E980EBCBEE}" dt="2023-12-21T02:26:51.092" v="443" actId="47"/>
          <pc:sldLayoutMkLst>
            <pc:docMk/>
            <pc:sldMasterMk cId="706273879" sldId="2147483709"/>
            <pc:sldLayoutMk cId="4165186004" sldId="2147483725"/>
          </pc:sldLayoutMkLst>
        </pc:sldLayoutChg>
        <pc:sldLayoutChg chg="del">
          <pc:chgData name="Dave Heidenreich" userId="361f7567-246a-486f-8abd-e4054395b077" providerId="ADAL" clId="{49151E03-720A-403B-B839-04E980EBCBEE}" dt="2023-12-21T02:26:51.092" v="443" actId="47"/>
          <pc:sldLayoutMkLst>
            <pc:docMk/>
            <pc:sldMasterMk cId="706273879" sldId="2147483709"/>
            <pc:sldLayoutMk cId="638770187" sldId="2147483726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>
            <a:spLocks noGrp="1" noRot="1" noChangeAspect="1"/>
          </p:cNvSpPr>
          <p:nvPr>
            <p:ph type="sldImg"/>
          </p:nvPr>
        </p:nvSpPr>
        <p:spPr>
          <a:xfrm>
            <a:off x="422275" y="704850"/>
            <a:ext cx="6257925" cy="3519488"/>
          </a:xfrm>
          <a:prstGeom prst="rect">
            <a:avLst/>
          </a:prstGeom>
        </p:spPr>
        <p:txBody>
          <a:bodyPr lIns="94221" tIns="47111" rIns="94221" bIns="47111"/>
          <a:lstStyle/>
          <a:p>
            <a:endParaRPr/>
          </a:p>
        </p:txBody>
      </p:sp>
      <p:sp>
        <p:nvSpPr>
          <p:cNvPr id="198" name="Shape 198"/>
          <p:cNvSpPr>
            <a:spLocks noGrp="1"/>
          </p:cNvSpPr>
          <p:nvPr>
            <p:ph type="body" sz="quarter" idx="1"/>
          </p:nvPr>
        </p:nvSpPr>
        <p:spPr>
          <a:xfrm>
            <a:off x="946998" y="4459527"/>
            <a:ext cx="5208481" cy="4224814"/>
          </a:xfrm>
          <a:prstGeom prst="rect">
            <a:avLst/>
          </a:prstGeom>
        </p:spPr>
        <p:txBody>
          <a:bodyPr lIns="94221" tIns="47111" rIns="94221" bIns="47111"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Shape 206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07" name="Shape 207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JIM</a:t>
            </a:r>
          </a:p>
          <a:p>
            <a:r>
              <a:t>0:00 Title Slide </a:t>
            </a:r>
          </a:p>
          <a:p>
            <a:r>
              <a:t>(You don’t need to use this. These slides serve, at least for now as the trainers guide. Some, like this one, might just be placeholders.)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83384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704850"/>
            <a:ext cx="6257925" cy="35194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 see a DMM, we’ve said you need a PM (Prayer Movement). You may also need a TM (Training Movement). But to sustain it, ultimately it must become a LM</a:t>
            </a:r>
          </a:p>
        </p:txBody>
      </p:sp>
    </p:spTree>
    <p:extLst>
      <p:ext uri="{BB962C8B-B14F-4D97-AF65-F5344CB8AC3E}">
        <p14:creationId xmlns:p14="http://schemas.microsoft.com/office/powerpoint/2010/main" val="300424437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704850"/>
            <a:ext cx="6257925" cy="35194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643543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704850"/>
            <a:ext cx="6257925" cy="35194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471107">
              <a:defRPr/>
            </a:pPr>
            <a:r>
              <a:rPr lang="en-US" dirty="0"/>
              <a:t>Paul’s team working with families which do the same thing. In other words, groups working with groups working with groups working with groups.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981838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Fill in at least 2 things for each column (WIG idea)</a:t>
            </a:r>
          </a:p>
        </p:txBody>
      </p:sp>
    </p:spTree>
    <p:extLst>
      <p:ext uri="{BB962C8B-B14F-4D97-AF65-F5344CB8AC3E}">
        <p14:creationId xmlns:p14="http://schemas.microsoft.com/office/powerpoint/2010/main" val="139789427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Shape 417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18" name="Shape 418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Roy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704850"/>
            <a:ext cx="6257925" cy="35194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Two kinds of Coaching – both essential. Why?</a:t>
            </a:r>
          </a:p>
        </p:txBody>
      </p:sp>
    </p:spTree>
    <p:extLst>
      <p:ext uri="{BB962C8B-B14F-4D97-AF65-F5344CB8AC3E}">
        <p14:creationId xmlns:p14="http://schemas.microsoft.com/office/powerpoint/2010/main" val="235231949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Shape 436"/>
          <p:cNvSpPr>
            <a:spLocks noGrp="1" noRot="1" noChangeAspect="1"/>
          </p:cNvSpPr>
          <p:nvPr>
            <p:ph type="sldImg"/>
          </p:nvPr>
        </p:nvSpPr>
        <p:spPr>
          <a:xfrm>
            <a:off x="422275" y="704850"/>
            <a:ext cx="6257925" cy="3519488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37" name="Shape 437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David</a:t>
            </a:r>
          </a:p>
        </p:txBody>
      </p:sp>
    </p:spTree>
    <p:extLst>
      <p:ext uri="{BB962C8B-B14F-4D97-AF65-F5344CB8AC3E}">
        <p14:creationId xmlns:p14="http://schemas.microsoft.com/office/powerpoint/2010/main" val="34605874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Shape 294"/>
          <p:cNvSpPr>
            <a:spLocks noGrp="1" noRot="1" noChangeAspect="1"/>
          </p:cNvSpPr>
          <p:nvPr>
            <p:ph type="sldImg"/>
          </p:nvPr>
        </p:nvSpPr>
        <p:spPr>
          <a:xfrm>
            <a:off x="422275" y="704850"/>
            <a:ext cx="6257925" cy="3519488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95" name="Shape 295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1:25 JIM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8972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Shape 235"/>
          <p:cNvSpPr>
            <a:spLocks noGrp="1" noRot="1" noChangeAspect="1"/>
          </p:cNvSpPr>
          <p:nvPr>
            <p:ph type="sldImg"/>
          </p:nvPr>
        </p:nvSpPr>
        <p:spPr>
          <a:xfrm>
            <a:off x="422275" y="704850"/>
            <a:ext cx="6257925" cy="3519488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36" name="Shape 236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Ask the group – see if someone can name all without looking. Ask if any questions?</a:t>
            </a:r>
            <a:endParaRPr dirty="0"/>
          </a:p>
          <a:p>
            <a:endParaRPr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Shape 224"/>
          <p:cNvSpPr>
            <a:spLocks noGrp="1" noRot="1" noChangeAspect="1"/>
          </p:cNvSpPr>
          <p:nvPr>
            <p:ph type="sldImg"/>
          </p:nvPr>
        </p:nvSpPr>
        <p:spPr>
          <a:xfrm>
            <a:off x="422275" y="704850"/>
            <a:ext cx="6257925" cy="3519488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25" name="Shape 225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#1 most important thing – multiply LEADERS. How do we do this in DMM?</a:t>
            </a:r>
          </a:p>
          <a:p>
            <a:endParaRPr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Shape 219"/>
          <p:cNvSpPr>
            <a:spLocks noGrp="1" noRot="1" noChangeAspect="1"/>
          </p:cNvSpPr>
          <p:nvPr>
            <p:ph type="sldImg"/>
          </p:nvPr>
        </p:nvSpPr>
        <p:spPr>
          <a:xfrm>
            <a:off x="422275" y="704850"/>
            <a:ext cx="6257925" cy="3519488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20" name="Shape 220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Break into small groups – 5-minutes.</a:t>
            </a:r>
            <a:endParaRPr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2501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Quickly just read these. Ask someone on the call to read. Short Q&amp;A just to be sure everyone understands how to do it.</a:t>
            </a:r>
          </a:p>
        </p:txBody>
      </p:sp>
    </p:spTree>
    <p:extLst>
      <p:ext uri="{BB962C8B-B14F-4D97-AF65-F5344CB8AC3E}">
        <p14:creationId xmlns:p14="http://schemas.microsoft.com/office/powerpoint/2010/main" val="9398623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43" name="Shape 243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Challenges me to do something with what I am learning, to obey</a:t>
            </a:r>
          </a:p>
          <a:p>
            <a:r>
              <a:t>You can use this with anyone, no matter where they are on their journey</a:t>
            </a:r>
          </a:p>
          <a:p>
            <a:r>
              <a:t>Takes the pressure off the leader</a:t>
            </a:r>
          </a:p>
          <a:p>
            <a:r>
              <a:t>Let’s God speak (instead of me)</a:t>
            </a:r>
          </a:p>
          <a:p>
            <a:r>
              <a:t>Easier entry point</a:t>
            </a:r>
          </a:p>
          <a:p>
            <a:r>
              <a:t>People learn more from discovery</a:t>
            </a:r>
          </a:p>
          <a:p>
            <a:r>
              <a:t>God speaks to different people in different ways</a:t>
            </a:r>
          </a:p>
          <a:p>
            <a:r>
              <a:t>Jesus is a better teacher than us!</a:t>
            </a:r>
          </a:p>
          <a:p>
            <a:r>
              <a:t>Totally reproducible</a:t>
            </a:r>
          </a:p>
          <a:p>
            <a:r>
              <a:t>Everyone can share what they are learning in their networks</a:t>
            </a:r>
          </a:p>
          <a:p>
            <a:r>
              <a:t>You can use this with everyone, levels the playing field</a:t>
            </a:r>
          </a:p>
        </p:txBody>
      </p:sp>
    </p:spTree>
    <p:extLst>
      <p:ext uri="{BB962C8B-B14F-4D97-AF65-F5344CB8AC3E}">
        <p14:creationId xmlns:p14="http://schemas.microsoft.com/office/powerpoint/2010/main" val="41515107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5400"/>
            </a:lvl1pPr>
            <a:lvl2pPr marL="0" indent="228600" algn="ctr">
              <a:spcBef>
                <a:spcPts val="0"/>
              </a:spcBef>
              <a:buClrTx/>
              <a:buSzTx/>
              <a:buNone/>
              <a:defRPr sz="5400"/>
            </a:lvl2pPr>
            <a:lvl3pPr marL="0" indent="457200" algn="ctr">
              <a:spcBef>
                <a:spcPts val="0"/>
              </a:spcBef>
              <a:buClrTx/>
              <a:buSzTx/>
              <a:buNone/>
              <a:defRPr sz="5400"/>
            </a:lvl3pPr>
            <a:lvl4pPr marL="0" indent="685800" algn="ctr">
              <a:spcBef>
                <a:spcPts val="0"/>
              </a:spcBef>
              <a:buClrTx/>
              <a:buSzTx/>
              <a:buNone/>
              <a:defRPr sz="5400"/>
            </a:lvl4pPr>
            <a:lvl5pPr marL="0" indent="914400" algn="ctr">
              <a:spcBef>
                <a:spcPts val="0"/>
              </a:spcBef>
              <a:buClrTx/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1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4030265" y="619125"/>
            <a:ext cx="16323470" cy="1428750"/>
          </a:xfrm>
          <a:prstGeom prst="rect">
            <a:avLst/>
          </a:prstGeom>
        </p:spPr>
        <p:txBody>
          <a:bodyPr lIns="71437" tIns="71437" rIns="71437" bIns="71437" anchor="t"/>
          <a:lstStyle>
            <a:lvl1pPr algn="l" defTabSz="2438339">
              <a:lnSpc>
                <a:spcPct val="80000"/>
              </a:lnSpc>
              <a:defRPr sz="8400" b="1" spc="-168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Slide Title</a:t>
            </a:r>
          </a:p>
        </p:txBody>
      </p:sp>
      <p:sp>
        <p:nvSpPr>
          <p:cNvPr id="135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4030265" y="1987000"/>
            <a:ext cx="16323471" cy="944721"/>
          </a:xfrm>
          <a:prstGeom prst="rect">
            <a:avLst/>
          </a:prstGeom>
        </p:spPr>
        <p:txBody>
          <a:bodyPr lIns="71437" tIns="71437" rIns="71437" bIns="71437" anchor="t"/>
          <a:lstStyle>
            <a:lvl1pPr marL="0" indent="0">
              <a:spcBef>
                <a:spcPts val="0"/>
              </a:spcBef>
              <a:buClrTx/>
              <a:buSzTx/>
              <a:buNone/>
              <a:defRPr sz="52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Slide Subtitle</a:t>
            </a:r>
          </a:p>
        </p:txBody>
      </p:sp>
      <p:sp>
        <p:nvSpPr>
          <p:cNvPr id="136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4030265" y="4158129"/>
            <a:ext cx="16323470" cy="8572501"/>
          </a:xfrm>
          <a:prstGeom prst="rect">
            <a:avLst/>
          </a:prstGeom>
        </p:spPr>
        <p:txBody>
          <a:bodyPr lIns="71437" tIns="71437" rIns="71437" bIns="71437" anchor="t"/>
          <a:lstStyle>
            <a:lvl1pPr marL="533400" indent="-533400" defTabSz="2438339">
              <a:lnSpc>
                <a:spcPct val="90000"/>
              </a:lnSpc>
              <a:spcBef>
                <a:spcPts val="4500"/>
              </a:spcBef>
              <a:buClrTx/>
              <a:buSzPct val="123000"/>
              <a:defRPr sz="4200"/>
            </a:lvl1pPr>
            <a:lvl2pPr marL="914400" indent="-533400" defTabSz="2438339">
              <a:lnSpc>
                <a:spcPct val="90000"/>
              </a:lnSpc>
              <a:spcBef>
                <a:spcPts val="4500"/>
              </a:spcBef>
              <a:buClrTx/>
              <a:buSzPct val="123000"/>
              <a:defRPr sz="4200"/>
            </a:lvl2pPr>
            <a:lvl3pPr marL="1295400" indent="-533400" defTabSz="2438339">
              <a:lnSpc>
                <a:spcPct val="90000"/>
              </a:lnSpc>
              <a:spcBef>
                <a:spcPts val="4500"/>
              </a:spcBef>
              <a:buClrTx/>
              <a:buSzPct val="123000"/>
              <a:defRPr sz="4200"/>
            </a:lvl3pPr>
            <a:lvl4pPr marL="1676400" indent="-533400" defTabSz="2438339">
              <a:lnSpc>
                <a:spcPct val="90000"/>
              </a:lnSpc>
              <a:spcBef>
                <a:spcPts val="4500"/>
              </a:spcBef>
              <a:buClrTx/>
              <a:buSzPct val="123000"/>
              <a:defRPr sz="4200"/>
            </a:lvl4pPr>
            <a:lvl5pPr marL="2057400" indent="-533400" defTabSz="2438339">
              <a:lnSpc>
                <a:spcPct val="90000"/>
              </a:lnSpc>
              <a:spcBef>
                <a:spcPts val="4500"/>
              </a:spcBef>
              <a:buClrTx/>
              <a:buSzPct val="123000"/>
              <a:defRPr sz="4200"/>
            </a:lvl5pPr>
          </a:lstStyle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3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82348" y="12954297"/>
            <a:ext cx="409779" cy="415875"/>
          </a:xfrm>
          <a:prstGeom prst="rect">
            <a:avLst/>
          </a:prstGeom>
        </p:spPr>
        <p:txBody>
          <a:bodyPr lIns="71437" tIns="71437" rIns="71437" bIns="71437" anchor="b"/>
          <a:lstStyle>
            <a:lvl1pPr defTabSz="821531"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Agenda Title"/>
          <p:cNvSpPr txBox="1">
            <a:spLocks noGrp="1"/>
          </p:cNvSpPr>
          <p:nvPr>
            <p:ph type="title" hasCustomPrompt="1"/>
          </p:nvPr>
        </p:nvSpPr>
        <p:spPr>
          <a:xfrm>
            <a:off x="4030265" y="625078"/>
            <a:ext cx="16323470" cy="1428751"/>
          </a:xfrm>
          <a:prstGeom prst="rect">
            <a:avLst/>
          </a:prstGeom>
        </p:spPr>
        <p:txBody>
          <a:bodyPr lIns="71437" tIns="71437" rIns="71437" bIns="71437" anchor="t"/>
          <a:lstStyle>
            <a:lvl1pPr algn="l" defTabSz="2438339">
              <a:lnSpc>
                <a:spcPct val="80000"/>
              </a:lnSpc>
              <a:defRPr sz="8400" b="1" spc="-168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Agenda Title</a:t>
            </a:r>
          </a:p>
        </p:txBody>
      </p:sp>
      <p:sp>
        <p:nvSpPr>
          <p:cNvPr id="145" name="Agenda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4030265" y="1982390"/>
            <a:ext cx="16323471" cy="944722"/>
          </a:xfrm>
          <a:prstGeom prst="rect">
            <a:avLst/>
          </a:prstGeom>
        </p:spPr>
        <p:txBody>
          <a:bodyPr lIns="71437" tIns="71437" rIns="71437" bIns="71437" anchor="t"/>
          <a:lstStyle>
            <a:lvl1pPr marL="0" indent="0">
              <a:spcBef>
                <a:spcPts val="0"/>
              </a:spcBef>
              <a:buClrTx/>
              <a:buSzTx/>
              <a:buNone/>
              <a:defRPr sz="52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Agenda Subtitle</a:t>
            </a:r>
          </a:p>
        </p:txBody>
      </p:sp>
      <p:sp>
        <p:nvSpPr>
          <p:cNvPr id="146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4030265" y="4161234"/>
            <a:ext cx="16323470" cy="8572501"/>
          </a:xfrm>
          <a:prstGeom prst="rect">
            <a:avLst/>
          </a:prstGeom>
        </p:spPr>
        <p:txBody>
          <a:bodyPr lIns="71437" tIns="71437" rIns="71437" bIns="71437" anchor="t"/>
          <a:lstStyle>
            <a:lvl1pPr marL="0" indent="0" defTabSz="2438339">
              <a:lnSpc>
                <a:spcPct val="90000"/>
              </a:lnSpc>
              <a:spcBef>
                <a:spcPts val="1800"/>
              </a:spcBef>
              <a:buClrTx/>
              <a:buSzTx/>
              <a:buNone/>
              <a:defRPr sz="5200" spc="-52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indent="0" defTabSz="2438339">
              <a:lnSpc>
                <a:spcPct val="90000"/>
              </a:lnSpc>
              <a:spcBef>
                <a:spcPts val="1800"/>
              </a:spcBef>
              <a:buClrTx/>
              <a:buSzTx/>
              <a:buNone/>
              <a:defRPr sz="5200" spc="-52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indent="0" defTabSz="2438339">
              <a:lnSpc>
                <a:spcPct val="90000"/>
              </a:lnSpc>
              <a:spcBef>
                <a:spcPts val="1800"/>
              </a:spcBef>
              <a:buClrTx/>
              <a:buSzTx/>
              <a:buNone/>
              <a:defRPr sz="5200" spc="-52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indent="0" defTabSz="2438339">
              <a:lnSpc>
                <a:spcPct val="90000"/>
              </a:lnSpc>
              <a:spcBef>
                <a:spcPts val="1800"/>
              </a:spcBef>
              <a:buClrTx/>
              <a:buSzTx/>
              <a:buNone/>
              <a:defRPr sz="5200" spc="-52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indent="0" defTabSz="2438339">
              <a:lnSpc>
                <a:spcPct val="90000"/>
              </a:lnSpc>
              <a:spcBef>
                <a:spcPts val="1800"/>
              </a:spcBef>
              <a:buClrTx/>
              <a:buSzTx/>
              <a:buNone/>
              <a:defRPr sz="5200" spc="-52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Agenda Topics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4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82348" y="12954297"/>
            <a:ext cx="409779" cy="415875"/>
          </a:xfrm>
          <a:prstGeom prst="rect">
            <a:avLst/>
          </a:prstGeom>
        </p:spPr>
        <p:txBody>
          <a:bodyPr lIns="71437" tIns="71437" rIns="71437" bIns="71437" anchor="b"/>
          <a:lstStyle>
            <a:lvl1pPr defTabSz="821531"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746811" y="12830178"/>
            <a:ext cx="424657" cy="495301"/>
          </a:xfrm>
          <a:prstGeom prst="rect">
            <a:avLst/>
          </a:prstGeom>
        </p:spPr>
        <p:txBody>
          <a:bodyPr lIns="0" tIns="0" rIns="0" bIns="0" anchor="ctr"/>
          <a:lstStyle>
            <a:lvl1pPr algn="r" defTabSz="2437974">
              <a:defRPr sz="3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Title Text"/>
          <p:cNvSpPr txBox="1">
            <a:spLocks noGrp="1"/>
          </p:cNvSpPr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6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5400"/>
            </a:lvl1pPr>
            <a:lvl2pPr marL="0" indent="228600" algn="ctr">
              <a:spcBef>
                <a:spcPts val="0"/>
              </a:spcBef>
              <a:buClrTx/>
              <a:buSzTx/>
              <a:buNone/>
              <a:defRPr sz="5400"/>
            </a:lvl2pPr>
            <a:lvl3pPr marL="0" indent="457200" algn="ctr">
              <a:spcBef>
                <a:spcPts val="0"/>
              </a:spcBef>
              <a:buClrTx/>
              <a:buSzTx/>
              <a:buNone/>
              <a:defRPr sz="5400"/>
            </a:lvl3pPr>
            <a:lvl4pPr marL="0" indent="685800" algn="ctr">
              <a:spcBef>
                <a:spcPts val="0"/>
              </a:spcBef>
              <a:buClrTx/>
              <a:buSzTx/>
              <a:buNone/>
              <a:defRPr sz="5400"/>
            </a:lvl4pPr>
            <a:lvl5pPr marL="0" indent="914400" algn="ctr">
              <a:spcBef>
                <a:spcPts val="0"/>
              </a:spcBef>
              <a:buClrTx/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Title Text</a:t>
            </a:r>
          </a:p>
        </p:txBody>
      </p:sp>
      <p:sp>
        <p:nvSpPr>
          <p:cNvPr id="181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 marL="635000" indent="-635000">
              <a:buClrTx/>
              <a:defRPr sz="48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1270000" indent="-635000">
              <a:buClrTx/>
              <a:defRPr sz="48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905000" indent="-635000">
              <a:buClrTx/>
              <a:defRPr sz="480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2540000" indent="-635000">
              <a:buClrTx/>
              <a:defRPr sz="4800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3175000" indent="-635000">
              <a:buClrTx/>
              <a:defRPr sz="4800"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8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5400">
                <a:latin typeface="Museo Slab 500"/>
                <a:ea typeface="Museo Slab 500"/>
                <a:cs typeface="Museo Slab 500"/>
                <a:sym typeface="Museo Slab 500"/>
              </a:defRPr>
            </a:lvl1pPr>
            <a:lvl2pPr marL="0" indent="228600" algn="ctr">
              <a:spcBef>
                <a:spcPts val="0"/>
              </a:spcBef>
              <a:buClrTx/>
              <a:buSzTx/>
              <a:buNone/>
              <a:defRPr sz="5400">
                <a:latin typeface="Museo Slab 500"/>
                <a:ea typeface="Museo Slab 500"/>
                <a:cs typeface="Museo Slab 500"/>
                <a:sym typeface="Museo Slab 500"/>
              </a:defRPr>
            </a:lvl2pPr>
            <a:lvl3pPr marL="0" indent="457200" algn="ctr">
              <a:spcBef>
                <a:spcPts val="0"/>
              </a:spcBef>
              <a:buClrTx/>
              <a:buSzTx/>
              <a:buNone/>
              <a:defRPr sz="5400">
                <a:latin typeface="Museo Slab 500"/>
                <a:ea typeface="Museo Slab 500"/>
                <a:cs typeface="Museo Slab 500"/>
                <a:sym typeface="Museo Slab 500"/>
              </a:defRPr>
            </a:lvl3pPr>
            <a:lvl4pPr marL="0" indent="685800" algn="ctr">
              <a:spcBef>
                <a:spcPts val="0"/>
              </a:spcBef>
              <a:buClrTx/>
              <a:buSzTx/>
              <a:buNone/>
              <a:defRPr sz="5400">
                <a:latin typeface="Museo Slab 500"/>
                <a:ea typeface="Museo Slab 500"/>
                <a:cs typeface="Museo Slab 500"/>
                <a:sym typeface="Museo Slab 500"/>
              </a:defRPr>
            </a:lvl4pPr>
            <a:lvl5pPr marL="0" indent="914400" algn="ctr">
              <a:spcBef>
                <a:spcPts val="0"/>
              </a:spcBef>
              <a:buClrTx/>
              <a:buSzTx/>
              <a:buNone/>
              <a:defRPr sz="5400">
                <a:latin typeface="Museo Slab 500"/>
                <a:ea typeface="Museo Slab 500"/>
                <a:cs typeface="Museo Slab 500"/>
                <a:sym typeface="Museo Slab 500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43316531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>
            <a:spLocks noGrp="1"/>
          </p:cNvSpPr>
          <p:nvPr>
            <p:ph type="pic" idx="21"/>
          </p:nvPr>
        </p:nvSpPr>
        <p:spPr>
          <a:xfrm>
            <a:off x="2921000" y="330200"/>
            <a:ext cx="18542000" cy="92075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635000" y="9512300"/>
            <a:ext cx="23114000" cy="20066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35000" y="11442700"/>
            <a:ext cx="23114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5400">
                <a:latin typeface="Museo Slab 500"/>
                <a:ea typeface="Museo Slab 500"/>
                <a:cs typeface="Museo Slab 500"/>
                <a:sym typeface="Museo Slab 500"/>
              </a:defRPr>
            </a:lvl1pPr>
            <a:lvl2pPr marL="0" indent="228600" algn="ctr">
              <a:spcBef>
                <a:spcPts val="0"/>
              </a:spcBef>
              <a:buClrTx/>
              <a:buSzTx/>
              <a:buNone/>
              <a:defRPr sz="5400">
                <a:latin typeface="Museo Slab 500"/>
                <a:ea typeface="Museo Slab 500"/>
                <a:cs typeface="Museo Slab 500"/>
                <a:sym typeface="Museo Slab 500"/>
              </a:defRPr>
            </a:lvl2pPr>
            <a:lvl3pPr marL="0" indent="457200" algn="ctr">
              <a:spcBef>
                <a:spcPts val="0"/>
              </a:spcBef>
              <a:buClrTx/>
              <a:buSzTx/>
              <a:buNone/>
              <a:defRPr sz="5400">
                <a:latin typeface="Museo Slab 500"/>
                <a:ea typeface="Museo Slab 500"/>
                <a:cs typeface="Museo Slab 500"/>
                <a:sym typeface="Museo Slab 500"/>
              </a:defRPr>
            </a:lvl3pPr>
            <a:lvl4pPr marL="0" indent="685800" algn="ctr">
              <a:spcBef>
                <a:spcPts val="0"/>
              </a:spcBef>
              <a:buClrTx/>
              <a:buSzTx/>
              <a:buNone/>
              <a:defRPr sz="5400">
                <a:latin typeface="Museo Slab 500"/>
                <a:ea typeface="Museo Slab 500"/>
                <a:cs typeface="Museo Slab 500"/>
                <a:sym typeface="Museo Slab 500"/>
              </a:defRPr>
            </a:lvl4pPr>
            <a:lvl5pPr marL="0" indent="914400" algn="ctr">
              <a:spcBef>
                <a:spcPts val="0"/>
              </a:spcBef>
              <a:buClrTx/>
              <a:buSzTx/>
              <a:buNone/>
              <a:defRPr sz="5400">
                <a:latin typeface="Museo Slab 500"/>
                <a:ea typeface="Museo Slab 500"/>
                <a:cs typeface="Museo Slab 500"/>
                <a:sym typeface="Museo Slab 500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02344650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98124735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>
            <a:spLocks noGrp="1"/>
          </p:cNvSpPr>
          <p:nvPr>
            <p:ph type="pic" idx="21"/>
          </p:nvPr>
        </p:nvSpPr>
        <p:spPr>
          <a:xfrm>
            <a:off x="8016875" y="-63500"/>
            <a:ext cx="19831050" cy="132207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1651000" y="952500"/>
            <a:ext cx="10223500" cy="5549900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651000" y="6527800"/>
            <a:ext cx="10223500" cy="57277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5400">
                <a:latin typeface="Museo Slab 500"/>
                <a:ea typeface="Museo Slab 500"/>
                <a:cs typeface="Museo Slab 500"/>
                <a:sym typeface="Museo Slab 500"/>
              </a:defRPr>
            </a:lvl1pPr>
            <a:lvl2pPr marL="0" indent="228600" algn="ctr">
              <a:spcBef>
                <a:spcPts val="0"/>
              </a:spcBef>
              <a:buClrTx/>
              <a:buSzTx/>
              <a:buNone/>
              <a:defRPr sz="5400">
                <a:latin typeface="Museo Slab 500"/>
                <a:ea typeface="Museo Slab 500"/>
                <a:cs typeface="Museo Slab 500"/>
                <a:sym typeface="Museo Slab 500"/>
              </a:defRPr>
            </a:lvl2pPr>
            <a:lvl3pPr marL="0" indent="457200" algn="ctr">
              <a:spcBef>
                <a:spcPts val="0"/>
              </a:spcBef>
              <a:buClrTx/>
              <a:buSzTx/>
              <a:buNone/>
              <a:defRPr sz="5400">
                <a:latin typeface="Museo Slab 500"/>
                <a:ea typeface="Museo Slab 500"/>
                <a:cs typeface="Museo Slab 500"/>
                <a:sym typeface="Museo Slab 500"/>
              </a:defRPr>
            </a:lvl3pPr>
            <a:lvl4pPr marL="0" indent="685800" algn="ctr">
              <a:spcBef>
                <a:spcPts val="0"/>
              </a:spcBef>
              <a:buClrTx/>
              <a:buSzTx/>
              <a:buNone/>
              <a:defRPr sz="5400">
                <a:latin typeface="Museo Slab 500"/>
                <a:ea typeface="Museo Slab 500"/>
                <a:cs typeface="Museo Slab 500"/>
                <a:sym typeface="Museo Slab 500"/>
              </a:defRPr>
            </a:lvl4pPr>
            <a:lvl5pPr marL="0" indent="914400" algn="ctr">
              <a:spcBef>
                <a:spcPts val="0"/>
              </a:spcBef>
              <a:buClrTx/>
              <a:buSzTx/>
              <a:buNone/>
              <a:defRPr sz="5400">
                <a:latin typeface="Museo Slab 500"/>
                <a:ea typeface="Museo Slab 500"/>
                <a:cs typeface="Museo Slab 500"/>
                <a:sym typeface="Museo Slab 500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16807217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32711864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ClrTx/>
              <a:defRPr sz="6400">
                <a:latin typeface="Museo Slab 500"/>
                <a:ea typeface="Museo Slab 500"/>
                <a:cs typeface="Museo Slab 500"/>
                <a:sym typeface="Museo Slab 500"/>
              </a:defRPr>
            </a:lvl1pPr>
            <a:lvl2pPr>
              <a:buClrTx/>
              <a:defRPr sz="6400">
                <a:latin typeface="Museo Slab 500"/>
                <a:ea typeface="Museo Slab 500"/>
                <a:cs typeface="Museo Slab 500"/>
                <a:sym typeface="Museo Slab 500"/>
              </a:defRPr>
            </a:lvl2pPr>
            <a:lvl3pPr>
              <a:buClrTx/>
              <a:defRPr sz="6400">
                <a:latin typeface="Museo Slab 500"/>
                <a:ea typeface="Museo Slab 500"/>
                <a:cs typeface="Museo Slab 500"/>
                <a:sym typeface="Museo Slab 500"/>
              </a:defRPr>
            </a:lvl3pPr>
            <a:lvl4pPr>
              <a:buClrTx/>
              <a:defRPr sz="6400">
                <a:latin typeface="Museo Slab 500"/>
                <a:ea typeface="Museo Slab 500"/>
                <a:cs typeface="Museo Slab 500"/>
                <a:sym typeface="Museo Slab 500"/>
              </a:defRPr>
            </a:lvl4pPr>
            <a:lvl5pPr>
              <a:buClrTx/>
              <a:defRPr sz="6400">
                <a:latin typeface="Museo Slab 500"/>
                <a:ea typeface="Museo Slab 500"/>
                <a:cs typeface="Museo Slab 500"/>
                <a:sym typeface="Museo Slab 500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34946559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>
            <a:spLocks noGrp="1"/>
          </p:cNvSpPr>
          <p:nvPr>
            <p:ph type="pic" idx="21"/>
          </p:nvPr>
        </p:nvSpPr>
        <p:spPr>
          <a:xfrm>
            <a:off x="9972675" y="2125132"/>
            <a:ext cx="16402050" cy="109347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689100" y="3149600"/>
            <a:ext cx="10223500" cy="92964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buClrTx/>
              <a:defRPr sz="5700">
                <a:latin typeface="Museo Slab 500"/>
                <a:ea typeface="Museo Slab 500"/>
                <a:cs typeface="Museo Slab 500"/>
                <a:sym typeface="Museo Slab 500"/>
              </a:defRPr>
            </a:lvl1pPr>
            <a:lvl2pPr marL="1117600" indent="-558800">
              <a:spcBef>
                <a:spcPts val="4500"/>
              </a:spcBef>
              <a:buClrTx/>
              <a:defRPr sz="5700">
                <a:latin typeface="Museo Slab 500"/>
                <a:ea typeface="Museo Slab 500"/>
                <a:cs typeface="Museo Slab 500"/>
                <a:sym typeface="Museo Slab 500"/>
              </a:defRPr>
            </a:lvl2pPr>
            <a:lvl3pPr marL="1676400" indent="-558800">
              <a:spcBef>
                <a:spcPts val="4500"/>
              </a:spcBef>
              <a:buClrTx/>
              <a:defRPr sz="5700">
                <a:latin typeface="Museo Slab 500"/>
                <a:ea typeface="Museo Slab 500"/>
                <a:cs typeface="Museo Slab 500"/>
                <a:sym typeface="Museo Slab 500"/>
              </a:defRPr>
            </a:lvl3pPr>
            <a:lvl4pPr marL="2235200" indent="-558800">
              <a:spcBef>
                <a:spcPts val="4500"/>
              </a:spcBef>
              <a:buClrTx/>
              <a:defRPr sz="5700">
                <a:latin typeface="Museo Slab 500"/>
                <a:ea typeface="Museo Slab 500"/>
                <a:cs typeface="Museo Slab 500"/>
                <a:sym typeface="Museo Slab 500"/>
              </a:defRPr>
            </a:lvl4pPr>
            <a:lvl5pPr marL="2794000" indent="-558800">
              <a:spcBef>
                <a:spcPts val="4500"/>
              </a:spcBef>
              <a:buClrTx/>
              <a:defRPr sz="5700">
                <a:latin typeface="Museo Slab 500"/>
                <a:ea typeface="Museo Slab 500"/>
                <a:cs typeface="Museo Slab 500"/>
                <a:sym typeface="Museo Slab 500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27393647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1778000"/>
            <a:ext cx="21005800" cy="10160000"/>
          </a:xfrm>
          <a:prstGeom prst="rect">
            <a:avLst/>
          </a:prstGeom>
        </p:spPr>
        <p:txBody>
          <a:bodyPr/>
          <a:lstStyle>
            <a:lvl1pPr>
              <a:buClrTx/>
              <a:defRPr>
                <a:latin typeface="Museo Slab 500"/>
                <a:ea typeface="Museo Slab 500"/>
                <a:cs typeface="Museo Slab 500"/>
                <a:sym typeface="Museo Slab 500"/>
              </a:defRPr>
            </a:lvl1pPr>
            <a:lvl2pPr>
              <a:buClrTx/>
              <a:defRPr>
                <a:latin typeface="Museo Slab 500"/>
                <a:ea typeface="Museo Slab 500"/>
                <a:cs typeface="Museo Slab 500"/>
                <a:sym typeface="Museo Slab 500"/>
              </a:defRPr>
            </a:lvl2pPr>
            <a:lvl3pPr>
              <a:buClrTx/>
              <a:defRPr>
                <a:latin typeface="Museo Slab 500"/>
                <a:ea typeface="Museo Slab 500"/>
                <a:cs typeface="Museo Slab 500"/>
                <a:sym typeface="Museo Slab 500"/>
              </a:defRPr>
            </a:lvl3pPr>
            <a:lvl4pPr>
              <a:buClrTx/>
              <a:defRPr>
                <a:latin typeface="Museo Slab 500"/>
                <a:ea typeface="Museo Slab 500"/>
                <a:cs typeface="Museo Slab 500"/>
                <a:sym typeface="Museo Slab 500"/>
              </a:defRPr>
            </a:lvl4pPr>
            <a:lvl5pPr>
              <a:buClrTx/>
              <a:defRPr>
                <a:latin typeface="Museo Slab 500"/>
                <a:ea typeface="Museo Slab 500"/>
                <a:cs typeface="Museo Slab 500"/>
                <a:sym typeface="Museo Slab 500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51548376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>
            <a:spLocks noGrp="1"/>
          </p:cNvSpPr>
          <p:nvPr>
            <p:ph type="pic" sz="quarter" idx="21"/>
          </p:nvPr>
        </p:nvSpPr>
        <p:spPr>
          <a:xfrm>
            <a:off x="15290800" y="6870700"/>
            <a:ext cx="8343900" cy="5562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Image"/>
          <p:cNvSpPr>
            <a:spLocks noGrp="1"/>
          </p:cNvSpPr>
          <p:nvPr>
            <p:ph type="pic" sz="quarter" idx="22"/>
          </p:nvPr>
        </p:nvSpPr>
        <p:spPr>
          <a:xfrm>
            <a:off x="15316200" y="952500"/>
            <a:ext cx="8305800" cy="55372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Image"/>
          <p:cNvSpPr>
            <a:spLocks noGrp="1"/>
          </p:cNvSpPr>
          <p:nvPr>
            <p:ph type="pic" idx="23"/>
          </p:nvPr>
        </p:nvSpPr>
        <p:spPr>
          <a:xfrm>
            <a:off x="-1739900" y="-258233"/>
            <a:ext cx="20065999" cy="13377332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19140360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21"/>
          </p:nvPr>
        </p:nvSpPr>
        <p:spPr>
          <a:xfrm>
            <a:off x="2387600" y="8953500"/>
            <a:ext cx="19621500" cy="623094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ClrTx/>
              <a:buSzTx/>
              <a:buNone/>
              <a:defRPr sz="3200" i="1">
                <a:latin typeface="Futura"/>
                <a:ea typeface="Futura"/>
                <a:cs typeface="Futura"/>
                <a:sym typeface="Futura"/>
              </a:defRPr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22"/>
          </p:nvPr>
        </p:nvSpPr>
        <p:spPr>
          <a:xfrm>
            <a:off x="2387600" y="6076950"/>
            <a:ext cx="19621500" cy="8255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ClrTx/>
              <a:buSzTx/>
              <a:buNone/>
              <a:defRPr>
                <a:latin typeface="Museo Slab 500"/>
                <a:ea typeface="Museo Slab 500"/>
                <a:cs typeface="Museo Slab 500"/>
                <a:sym typeface="Museo Slab 500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67908144"/>
      </p:ext>
    </p:extLst>
  </p:cSld>
  <p:clrMapOvr>
    <a:masterClrMapping/>
  </p:clrMapOvr>
  <p:transition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>
            <a:spLocks noGrp="1"/>
          </p:cNvSpPr>
          <p:nvPr>
            <p:ph type="pic" idx="21"/>
          </p:nvPr>
        </p:nvSpPr>
        <p:spPr>
          <a:xfrm>
            <a:off x="0" y="-1291579"/>
            <a:ext cx="29260800" cy="195072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60623318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99899751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le - Top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Futura"/>
                <a:ea typeface="Futura"/>
                <a:cs typeface="Futura"/>
                <a:sym typeface="Futura"/>
              </a:defRPr>
            </a:lvl1pPr>
          </a:lstStyle>
          <a:p>
            <a:r>
              <a:t>Title Text</a:t>
            </a:r>
          </a:p>
        </p:txBody>
      </p:sp>
      <p:sp>
        <p:nvSpPr>
          <p:cNvPr id="11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75142375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le &amp; Bullet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Title Text</a:t>
            </a:r>
          </a:p>
        </p:txBody>
      </p:sp>
      <p:sp>
        <p:nvSpPr>
          <p:cNvPr id="126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ClrTx/>
              <a:defRPr>
                <a:solidFill>
                  <a:srgbClr val="000000"/>
                </a:solidFill>
              </a:defRPr>
            </a:lvl1pPr>
            <a:lvl2pPr>
              <a:buClrTx/>
              <a:defRPr>
                <a:solidFill>
                  <a:srgbClr val="000000"/>
                </a:solidFill>
              </a:defRPr>
            </a:lvl2pPr>
            <a:lvl3pPr>
              <a:buClrTx/>
              <a:defRPr>
                <a:solidFill>
                  <a:srgbClr val="000000"/>
                </a:solidFill>
              </a:defRPr>
            </a:lvl3pPr>
            <a:lvl4pPr>
              <a:buClrTx/>
              <a:defRPr>
                <a:solidFill>
                  <a:srgbClr val="000000"/>
                </a:solidFill>
              </a:defRPr>
            </a:lvl4pPr>
            <a:lvl5pPr>
              <a:buClrTx/>
              <a:defRPr>
                <a:solidFill>
                  <a:srgbClr val="000000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75535895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4030265" y="619125"/>
            <a:ext cx="16323470" cy="1428750"/>
          </a:xfrm>
          <a:prstGeom prst="rect">
            <a:avLst/>
          </a:prstGeom>
        </p:spPr>
        <p:txBody>
          <a:bodyPr lIns="71437" tIns="71437" rIns="71437" bIns="71437" anchor="t"/>
          <a:lstStyle>
            <a:lvl1pPr algn="l" defTabSz="2438339">
              <a:lnSpc>
                <a:spcPct val="80000"/>
              </a:lnSpc>
              <a:defRPr sz="8400" b="1" spc="-168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Slide Title</a:t>
            </a:r>
          </a:p>
        </p:txBody>
      </p:sp>
      <p:sp>
        <p:nvSpPr>
          <p:cNvPr id="135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4030265" y="1987000"/>
            <a:ext cx="16323471" cy="944721"/>
          </a:xfrm>
          <a:prstGeom prst="rect">
            <a:avLst/>
          </a:prstGeom>
        </p:spPr>
        <p:txBody>
          <a:bodyPr lIns="71437" tIns="71437" rIns="71437" bIns="71437" anchor="t"/>
          <a:lstStyle>
            <a:lvl1pPr marL="0" indent="0">
              <a:spcBef>
                <a:spcPts val="0"/>
              </a:spcBef>
              <a:buClrTx/>
              <a:buSzTx/>
              <a:buNone/>
              <a:defRPr sz="5200" b="1"/>
            </a:lvl1pPr>
          </a:lstStyle>
          <a:p>
            <a:r>
              <a:t>Slide Subtitle</a:t>
            </a:r>
          </a:p>
        </p:txBody>
      </p:sp>
      <p:sp>
        <p:nvSpPr>
          <p:cNvPr id="136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4030265" y="4158129"/>
            <a:ext cx="16323470" cy="8572501"/>
          </a:xfrm>
          <a:prstGeom prst="rect">
            <a:avLst/>
          </a:prstGeom>
        </p:spPr>
        <p:txBody>
          <a:bodyPr lIns="71437" tIns="71437" rIns="71437" bIns="71437" anchor="t"/>
          <a:lstStyle>
            <a:lvl1pPr marL="533400" indent="-533400" defTabSz="2438339">
              <a:lnSpc>
                <a:spcPct val="90000"/>
              </a:lnSpc>
              <a:spcBef>
                <a:spcPts val="4500"/>
              </a:spcBef>
              <a:buClrTx/>
              <a:buSzPct val="123000"/>
              <a:defRPr sz="4200"/>
            </a:lvl1pPr>
            <a:lvl2pPr marL="914400" indent="-533400" defTabSz="2438339">
              <a:lnSpc>
                <a:spcPct val="90000"/>
              </a:lnSpc>
              <a:spcBef>
                <a:spcPts val="4500"/>
              </a:spcBef>
              <a:buClrTx/>
              <a:buSzPct val="123000"/>
              <a:defRPr sz="4200"/>
            </a:lvl2pPr>
            <a:lvl3pPr marL="1295400" indent="-533400" defTabSz="2438339">
              <a:lnSpc>
                <a:spcPct val="90000"/>
              </a:lnSpc>
              <a:spcBef>
                <a:spcPts val="4500"/>
              </a:spcBef>
              <a:buClrTx/>
              <a:buSzPct val="123000"/>
              <a:defRPr sz="4200"/>
            </a:lvl3pPr>
            <a:lvl4pPr marL="1676400" indent="-533400" defTabSz="2438339">
              <a:lnSpc>
                <a:spcPct val="90000"/>
              </a:lnSpc>
              <a:spcBef>
                <a:spcPts val="4500"/>
              </a:spcBef>
              <a:buClrTx/>
              <a:buSzPct val="123000"/>
              <a:defRPr sz="4200"/>
            </a:lvl4pPr>
            <a:lvl5pPr marL="2057400" indent="-533400" defTabSz="2438339">
              <a:lnSpc>
                <a:spcPct val="90000"/>
              </a:lnSpc>
              <a:spcBef>
                <a:spcPts val="4500"/>
              </a:spcBef>
              <a:buClrTx/>
              <a:buSzPct val="123000"/>
              <a:defRPr sz="4200"/>
            </a:lvl5pPr>
          </a:lstStyle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3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82348" y="12954297"/>
            <a:ext cx="409779" cy="415875"/>
          </a:xfrm>
          <a:prstGeom prst="rect">
            <a:avLst/>
          </a:prstGeom>
        </p:spPr>
        <p:txBody>
          <a:bodyPr lIns="71437" tIns="71437" rIns="71437" bIns="71437" anchor="b"/>
          <a:lstStyle>
            <a:lvl1pPr defTabSz="821531"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01608743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Agenda Title"/>
          <p:cNvSpPr txBox="1">
            <a:spLocks noGrp="1"/>
          </p:cNvSpPr>
          <p:nvPr>
            <p:ph type="title" hasCustomPrompt="1"/>
          </p:nvPr>
        </p:nvSpPr>
        <p:spPr>
          <a:xfrm>
            <a:off x="4030265" y="625078"/>
            <a:ext cx="16323470" cy="1428751"/>
          </a:xfrm>
          <a:prstGeom prst="rect">
            <a:avLst/>
          </a:prstGeom>
        </p:spPr>
        <p:txBody>
          <a:bodyPr lIns="71437" tIns="71437" rIns="71437" bIns="71437" anchor="t"/>
          <a:lstStyle>
            <a:lvl1pPr algn="l" defTabSz="2438339">
              <a:lnSpc>
                <a:spcPct val="80000"/>
              </a:lnSpc>
              <a:defRPr sz="8400" b="1" spc="-168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Agenda Title</a:t>
            </a:r>
          </a:p>
        </p:txBody>
      </p:sp>
      <p:sp>
        <p:nvSpPr>
          <p:cNvPr id="145" name="Agenda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4030265" y="1982390"/>
            <a:ext cx="16323471" cy="944722"/>
          </a:xfrm>
          <a:prstGeom prst="rect">
            <a:avLst/>
          </a:prstGeom>
        </p:spPr>
        <p:txBody>
          <a:bodyPr lIns="71437" tIns="71437" rIns="71437" bIns="71437" anchor="t"/>
          <a:lstStyle>
            <a:lvl1pPr marL="0" indent="0">
              <a:spcBef>
                <a:spcPts val="0"/>
              </a:spcBef>
              <a:buClrTx/>
              <a:buSzTx/>
              <a:buNone/>
              <a:defRPr sz="5200" b="1"/>
            </a:lvl1pPr>
          </a:lstStyle>
          <a:p>
            <a:r>
              <a:t>Agenda Subtitle</a:t>
            </a:r>
          </a:p>
        </p:txBody>
      </p:sp>
      <p:sp>
        <p:nvSpPr>
          <p:cNvPr id="146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4030265" y="4161234"/>
            <a:ext cx="16323470" cy="8572501"/>
          </a:xfrm>
          <a:prstGeom prst="rect">
            <a:avLst/>
          </a:prstGeom>
        </p:spPr>
        <p:txBody>
          <a:bodyPr lIns="71437" tIns="71437" rIns="71437" bIns="71437" anchor="t"/>
          <a:lstStyle>
            <a:lvl1pPr marL="0" indent="0" defTabSz="2438339">
              <a:lnSpc>
                <a:spcPct val="90000"/>
              </a:lnSpc>
              <a:spcBef>
                <a:spcPts val="1800"/>
              </a:spcBef>
              <a:buClrTx/>
              <a:buSzTx/>
              <a:buNone/>
              <a:defRPr sz="5200" spc="-52"/>
            </a:lvl1pPr>
            <a:lvl2pPr marL="0" indent="0" defTabSz="2438339">
              <a:lnSpc>
                <a:spcPct val="90000"/>
              </a:lnSpc>
              <a:spcBef>
                <a:spcPts val="1800"/>
              </a:spcBef>
              <a:buClrTx/>
              <a:buSzTx/>
              <a:buNone/>
              <a:defRPr sz="5200" spc="-52"/>
            </a:lvl2pPr>
            <a:lvl3pPr marL="0" indent="0" defTabSz="2438339">
              <a:lnSpc>
                <a:spcPct val="90000"/>
              </a:lnSpc>
              <a:spcBef>
                <a:spcPts val="1800"/>
              </a:spcBef>
              <a:buClrTx/>
              <a:buSzTx/>
              <a:buNone/>
              <a:defRPr sz="5200" spc="-52"/>
            </a:lvl3pPr>
            <a:lvl4pPr marL="0" indent="0" defTabSz="2438339">
              <a:lnSpc>
                <a:spcPct val="90000"/>
              </a:lnSpc>
              <a:spcBef>
                <a:spcPts val="1800"/>
              </a:spcBef>
              <a:buClrTx/>
              <a:buSzTx/>
              <a:buNone/>
              <a:defRPr sz="5200" spc="-52"/>
            </a:lvl4pPr>
            <a:lvl5pPr marL="0" indent="0" defTabSz="2438339">
              <a:lnSpc>
                <a:spcPct val="90000"/>
              </a:lnSpc>
              <a:spcBef>
                <a:spcPts val="1800"/>
              </a:spcBef>
              <a:buClrTx/>
              <a:buSzTx/>
              <a:buNone/>
              <a:defRPr sz="5200" spc="-52"/>
            </a:lvl5pPr>
          </a:lstStyle>
          <a:p>
            <a:r>
              <a:t>Agenda Topics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4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82348" y="12954297"/>
            <a:ext cx="409779" cy="415875"/>
          </a:xfrm>
          <a:prstGeom prst="rect">
            <a:avLst/>
          </a:prstGeom>
        </p:spPr>
        <p:txBody>
          <a:bodyPr lIns="71437" tIns="71437" rIns="71437" bIns="71437" anchor="b"/>
          <a:lstStyle>
            <a:lvl1pPr defTabSz="821531"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6247316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Title Text"/>
          <p:cNvSpPr txBox="1">
            <a:spLocks noGrp="1"/>
          </p:cNvSpPr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5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5400">
                <a:solidFill>
                  <a:srgbClr val="000000"/>
                </a:solidFill>
                <a:latin typeface="Museo Slab 500"/>
                <a:ea typeface="Museo Slab 500"/>
                <a:cs typeface="Museo Slab 500"/>
                <a:sym typeface="Museo Slab 500"/>
              </a:defRPr>
            </a:lvl1pPr>
            <a:lvl2pPr marL="0" indent="228600" algn="ctr">
              <a:spcBef>
                <a:spcPts val="0"/>
              </a:spcBef>
              <a:buClrTx/>
              <a:buSzTx/>
              <a:buNone/>
              <a:defRPr sz="5400">
                <a:solidFill>
                  <a:srgbClr val="000000"/>
                </a:solidFill>
                <a:latin typeface="Museo Slab 500"/>
                <a:ea typeface="Museo Slab 500"/>
                <a:cs typeface="Museo Slab 500"/>
                <a:sym typeface="Museo Slab 500"/>
              </a:defRPr>
            </a:lvl2pPr>
            <a:lvl3pPr marL="0" indent="457200" algn="ctr">
              <a:spcBef>
                <a:spcPts val="0"/>
              </a:spcBef>
              <a:buClrTx/>
              <a:buSzTx/>
              <a:buNone/>
              <a:defRPr sz="5400">
                <a:solidFill>
                  <a:srgbClr val="000000"/>
                </a:solidFill>
                <a:latin typeface="Museo Slab 500"/>
                <a:ea typeface="Museo Slab 500"/>
                <a:cs typeface="Museo Slab 500"/>
                <a:sym typeface="Museo Slab 500"/>
              </a:defRPr>
            </a:lvl3pPr>
            <a:lvl4pPr marL="0" indent="685800" algn="ctr">
              <a:spcBef>
                <a:spcPts val="0"/>
              </a:spcBef>
              <a:buClrTx/>
              <a:buSzTx/>
              <a:buNone/>
              <a:defRPr sz="5400">
                <a:solidFill>
                  <a:srgbClr val="000000"/>
                </a:solidFill>
                <a:latin typeface="Museo Slab 500"/>
                <a:ea typeface="Museo Slab 500"/>
                <a:cs typeface="Museo Slab 500"/>
                <a:sym typeface="Museo Slab 500"/>
              </a:defRPr>
            </a:lvl4pPr>
            <a:lvl5pPr marL="0" indent="914400" algn="ctr">
              <a:spcBef>
                <a:spcPts val="0"/>
              </a:spcBef>
              <a:buClrTx/>
              <a:buSzTx/>
              <a:buNone/>
              <a:defRPr sz="5400">
                <a:solidFill>
                  <a:srgbClr val="000000"/>
                </a:solidFill>
                <a:latin typeface="Museo Slab 500"/>
                <a:ea typeface="Museo Slab 500"/>
                <a:cs typeface="Museo Slab 500"/>
                <a:sym typeface="Museo Slab 500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74583847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>
            <a:spLocks noGrp="1"/>
          </p:cNvSpPr>
          <p:nvPr>
            <p:ph type="pic" idx="21"/>
          </p:nvPr>
        </p:nvSpPr>
        <p:spPr>
          <a:xfrm>
            <a:off x="9972675" y="2125132"/>
            <a:ext cx="16402050" cy="109347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689100" y="3149600"/>
            <a:ext cx="10223500" cy="92964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buClrTx/>
              <a:defRPr sz="5700">
                <a:solidFill>
                  <a:srgbClr val="FFFFFF"/>
                </a:solidFill>
              </a:defRPr>
            </a:lvl1pPr>
            <a:lvl2pPr marL="1117600" indent="-558800">
              <a:spcBef>
                <a:spcPts val="4500"/>
              </a:spcBef>
              <a:buClrTx/>
              <a:defRPr sz="5700">
                <a:solidFill>
                  <a:srgbClr val="FFFFFF"/>
                </a:solidFill>
              </a:defRPr>
            </a:lvl2pPr>
            <a:lvl3pPr marL="1676400" indent="-558800">
              <a:spcBef>
                <a:spcPts val="4500"/>
              </a:spcBef>
              <a:buClrTx/>
              <a:defRPr sz="5700">
                <a:solidFill>
                  <a:srgbClr val="FFFFFF"/>
                </a:solidFill>
              </a:defRPr>
            </a:lvl3pPr>
            <a:lvl4pPr marL="2235200" indent="-558800">
              <a:spcBef>
                <a:spcPts val="4500"/>
              </a:spcBef>
              <a:buClrTx/>
              <a:defRPr sz="5700">
                <a:solidFill>
                  <a:srgbClr val="FFFFFF"/>
                </a:solidFill>
              </a:defRPr>
            </a:lvl4pPr>
            <a:lvl5pPr marL="2794000" indent="-558800">
              <a:spcBef>
                <a:spcPts val="4500"/>
              </a:spcBef>
              <a:buClrTx/>
              <a:defRPr sz="570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1778000"/>
            <a:ext cx="21005800" cy="10160000"/>
          </a:xfrm>
          <a:prstGeom prst="rect">
            <a:avLst/>
          </a:prstGeom>
        </p:spPr>
        <p:txBody>
          <a:bodyPr/>
          <a:lstStyle>
            <a:lvl1pPr>
              <a:buClrTx/>
            </a:lvl1pPr>
            <a:lvl2pPr>
              <a:buClrTx/>
            </a:lvl2pPr>
            <a:lvl3pPr>
              <a:buClrTx/>
            </a:lvl3pPr>
            <a:lvl4pPr>
              <a:buClrTx/>
            </a:lvl4pPr>
            <a:lvl5pPr>
              <a:buClrTx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>
            <a:spLocks noGrp="1"/>
          </p:cNvSpPr>
          <p:nvPr>
            <p:ph type="pic" sz="quarter" idx="21"/>
          </p:nvPr>
        </p:nvSpPr>
        <p:spPr>
          <a:xfrm>
            <a:off x="15290800" y="6870700"/>
            <a:ext cx="8343900" cy="5562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Image"/>
          <p:cNvSpPr>
            <a:spLocks noGrp="1"/>
          </p:cNvSpPr>
          <p:nvPr>
            <p:ph type="pic" sz="quarter" idx="22"/>
          </p:nvPr>
        </p:nvSpPr>
        <p:spPr>
          <a:xfrm>
            <a:off x="15316200" y="952500"/>
            <a:ext cx="8305800" cy="55372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Image"/>
          <p:cNvSpPr>
            <a:spLocks noGrp="1"/>
          </p:cNvSpPr>
          <p:nvPr>
            <p:ph type="pic" idx="23"/>
          </p:nvPr>
        </p:nvSpPr>
        <p:spPr>
          <a:xfrm>
            <a:off x="-1739900" y="-258233"/>
            <a:ext cx="20065999" cy="13377332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21"/>
          </p:nvPr>
        </p:nvSpPr>
        <p:spPr>
          <a:xfrm>
            <a:off x="2387600" y="8953500"/>
            <a:ext cx="19621500" cy="623094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ClrTx/>
              <a:buSzTx/>
              <a:buNone/>
              <a:defRPr sz="3200" i="1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22"/>
          </p:nvPr>
        </p:nvSpPr>
        <p:spPr>
          <a:xfrm>
            <a:off x="2387600" y="6076950"/>
            <a:ext cx="19621500" cy="8255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ClrTx/>
              <a:buSzTx/>
              <a:buNone/>
              <a:defRPr sz="4800">
                <a:solidFill>
                  <a:srgbClr val="FFFFFF"/>
                </a:solidFill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>
            <a:spLocks noGrp="1"/>
          </p:cNvSpPr>
          <p:nvPr>
            <p:ph type="pic" idx="21"/>
          </p:nvPr>
        </p:nvSpPr>
        <p:spPr>
          <a:xfrm>
            <a:off x="0" y="-1291579"/>
            <a:ext cx="29260800" cy="195072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8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17" Type="http://schemas.openxmlformats.org/officeDocument/2006/relationships/slideLayout" Target="../slideLayouts/slideLayout32.xml"/><Relationship Id="rId2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31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1689100" y="3556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3149600"/>
            <a:ext cx="21005800" cy="929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24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3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3" r:id="rId11"/>
    <p:sldLayoutId id="2147483664" r:id="rId12"/>
    <p:sldLayoutId id="2147483665" r:id="rId13"/>
    <p:sldLayoutId id="2147483666" r:id="rId14"/>
    <p:sldLayoutId id="2147483668" r:id="rId15"/>
  </p:sldLayoutIdLst>
  <p:transition spd="med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Futura Bold"/>
        </a:defRPr>
      </a:lvl1pPr>
      <a:lvl2pPr marL="0" marR="0" indent="228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Futura Bold"/>
        </a:defRPr>
      </a:lvl2pPr>
      <a:lvl3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Futura Bold"/>
        </a:defRPr>
      </a:lvl3pPr>
      <a:lvl4pPr marL="0" marR="0" indent="685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Futura Bold"/>
        </a:defRPr>
      </a:lvl4pPr>
      <a:lvl5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Futura Bold"/>
        </a:defRPr>
      </a:lvl5pPr>
      <a:lvl6pPr marL="0" marR="0" indent="1143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Futura Bold"/>
        </a:defRPr>
      </a:lvl6pPr>
      <a:lvl7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Futura Bold"/>
        </a:defRPr>
      </a:lvl7pPr>
      <a:lvl8pPr marL="0" marR="0" indent="1600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Futura Bold"/>
        </a:defRPr>
      </a:lvl8pPr>
      <a:lvl9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Futura Bold"/>
        </a:defRPr>
      </a:lvl9pPr>
    </p:titleStyle>
    <p:bodyStyle>
      <a:lvl1pPr marL="846666" marR="0" indent="-846666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>
          <a:srgbClr val="FFFFFF"/>
        </a:buClr>
        <a:buSzPct val="125000"/>
        <a:buFontTx/>
        <a:buChar char="•"/>
        <a:tabLst/>
        <a:defRPr sz="6400" b="0" i="0" u="none" strike="noStrike" cap="none" spc="0" baseline="0">
          <a:solidFill>
            <a:srgbClr val="000000"/>
          </a:solidFill>
          <a:uFillTx/>
          <a:latin typeface="Museo Slab 500"/>
          <a:ea typeface="Museo Slab 500"/>
          <a:cs typeface="Museo Slab 500"/>
          <a:sym typeface="Museo Slab 500"/>
        </a:defRPr>
      </a:lvl1pPr>
      <a:lvl2pPr marL="1481666" marR="0" indent="-846666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>
          <a:srgbClr val="FFFFFF"/>
        </a:buClr>
        <a:buSzPct val="125000"/>
        <a:buFontTx/>
        <a:buChar char="•"/>
        <a:tabLst/>
        <a:defRPr sz="6400" b="0" i="0" u="none" strike="noStrike" cap="none" spc="0" baseline="0">
          <a:solidFill>
            <a:srgbClr val="000000"/>
          </a:solidFill>
          <a:uFillTx/>
          <a:latin typeface="Museo Slab 500"/>
          <a:ea typeface="Museo Slab 500"/>
          <a:cs typeface="Museo Slab 500"/>
          <a:sym typeface="Museo Slab 500"/>
        </a:defRPr>
      </a:lvl2pPr>
      <a:lvl3pPr marL="2116666" marR="0" indent="-846666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>
          <a:srgbClr val="FFFFFF"/>
        </a:buClr>
        <a:buSzPct val="125000"/>
        <a:buFontTx/>
        <a:buChar char="•"/>
        <a:tabLst/>
        <a:defRPr sz="6400" b="0" i="0" u="none" strike="noStrike" cap="none" spc="0" baseline="0">
          <a:solidFill>
            <a:srgbClr val="000000"/>
          </a:solidFill>
          <a:uFillTx/>
          <a:latin typeface="Museo Slab 500"/>
          <a:ea typeface="Museo Slab 500"/>
          <a:cs typeface="Museo Slab 500"/>
          <a:sym typeface="Museo Slab 500"/>
        </a:defRPr>
      </a:lvl3pPr>
      <a:lvl4pPr marL="2751666" marR="0" indent="-846666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>
          <a:srgbClr val="FFFFFF"/>
        </a:buClr>
        <a:buSzPct val="125000"/>
        <a:buFontTx/>
        <a:buChar char="•"/>
        <a:tabLst/>
        <a:defRPr sz="6400" b="0" i="0" u="none" strike="noStrike" cap="none" spc="0" baseline="0">
          <a:solidFill>
            <a:srgbClr val="000000"/>
          </a:solidFill>
          <a:uFillTx/>
          <a:latin typeface="Museo Slab 500"/>
          <a:ea typeface="Museo Slab 500"/>
          <a:cs typeface="Museo Slab 500"/>
          <a:sym typeface="Museo Slab 500"/>
        </a:defRPr>
      </a:lvl4pPr>
      <a:lvl5pPr marL="3386666" marR="0" indent="-846666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>
          <a:srgbClr val="FFFFFF"/>
        </a:buClr>
        <a:buSzPct val="125000"/>
        <a:buFontTx/>
        <a:buChar char="•"/>
        <a:tabLst/>
        <a:defRPr sz="6400" b="0" i="0" u="none" strike="noStrike" cap="none" spc="0" baseline="0">
          <a:solidFill>
            <a:srgbClr val="000000"/>
          </a:solidFill>
          <a:uFillTx/>
          <a:latin typeface="Museo Slab 500"/>
          <a:ea typeface="Museo Slab 500"/>
          <a:cs typeface="Museo Slab 500"/>
          <a:sym typeface="Museo Slab 500"/>
        </a:defRPr>
      </a:lvl5pPr>
      <a:lvl6pPr marL="4021666" marR="0" indent="-846666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>
          <a:srgbClr val="FFFFFF"/>
        </a:buClr>
        <a:buSzPct val="125000"/>
        <a:buFontTx/>
        <a:buChar char="•"/>
        <a:tabLst/>
        <a:defRPr sz="6400" b="0" i="0" u="none" strike="noStrike" cap="none" spc="0" baseline="0">
          <a:solidFill>
            <a:srgbClr val="000000"/>
          </a:solidFill>
          <a:uFillTx/>
          <a:latin typeface="Museo Slab 500"/>
          <a:ea typeface="Museo Slab 500"/>
          <a:cs typeface="Museo Slab 500"/>
          <a:sym typeface="Museo Slab 500"/>
        </a:defRPr>
      </a:lvl6pPr>
      <a:lvl7pPr marL="4656666" marR="0" indent="-846666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>
          <a:srgbClr val="FFFFFF"/>
        </a:buClr>
        <a:buSzPct val="125000"/>
        <a:buFontTx/>
        <a:buChar char="•"/>
        <a:tabLst/>
        <a:defRPr sz="6400" b="0" i="0" u="none" strike="noStrike" cap="none" spc="0" baseline="0">
          <a:solidFill>
            <a:srgbClr val="000000"/>
          </a:solidFill>
          <a:uFillTx/>
          <a:latin typeface="Museo Slab 500"/>
          <a:ea typeface="Museo Slab 500"/>
          <a:cs typeface="Museo Slab 500"/>
          <a:sym typeface="Museo Slab 500"/>
        </a:defRPr>
      </a:lvl7pPr>
      <a:lvl8pPr marL="5291666" marR="0" indent="-846666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>
          <a:srgbClr val="FFFFFF"/>
        </a:buClr>
        <a:buSzPct val="125000"/>
        <a:buFontTx/>
        <a:buChar char="•"/>
        <a:tabLst/>
        <a:defRPr sz="6400" b="0" i="0" u="none" strike="noStrike" cap="none" spc="0" baseline="0">
          <a:solidFill>
            <a:srgbClr val="000000"/>
          </a:solidFill>
          <a:uFillTx/>
          <a:latin typeface="Museo Slab 500"/>
          <a:ea typeface="Museo Slab 500"/>
          <a:cs typeface="Museo Slab 500"/>
          <a:sym typeface="Museo Slab 500"/>
        </a:defRPr>
      </a:lvl8pPr>
      <a:lvl9pPr marL="5926666" marR="0" indent="-846666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>
          <a:srgbClr val="FFFFFF"/>
        </a:buClr>
        <a:buSzPct val="125000"/>
        <a:buFontTx/>
        <a:buChar char="•"/>
        <a:tabLst/>
        <a:defRPr sz="6400" b="0" i="0" u="none" strike="noStrike" cap="none" spc="0" baseline="0">
          <a:solidFill>
            <a:srgbClr val="000000"/>
          </a:solidFill>
          <a:uFillTx/>
          <a:latin typeface="Museo Slab 500"/>
          <a:ea typeface="Museo Slab 500"/>
          <a:cs typeface="Museo Slab 500"/>
          <a:sym typeface="Museo Slab 500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1689100" y="3556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3149600"/>
            <a:ext cx="21005800" cy="929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24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1731309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  <p:sldLayoutId id="2147483703" r:id="rId12"/>
    <p:sldLayoutId id="2147483704" r:id="rId13"/>
    <p:sldLayoutId id="2147483705" r:id="rId14"/>
    <p:sldLayoutId id="2147483706" r:id="rId15"/>
    <p:sldLayoutId id="2147483707" r:id="rId16"/>
    <p:sldLayoutId id="2147483708" r:id="rId17"/>
  </p:sldLayoutIdLst>
  <p:transition spd="med"/>
  <p:txStyles>
    <p:titleStyle>
      <a:lvl1pPr marL="0" marR="0" indent="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FFFFFF"/>
          </a:solidFill>
          <a:uFillTx/>
          <a:latin typeface="Futura Bold"/>
          <a:ea typeface="Futura Bold"/>
          <a:cs typeface="Futura Bold"/>
          <a:sym typeface="Futura Bold"/>
        </a:defRPr>
      </a:lvl1pPr>
      <a:lvl2pPr marL="0" marR="0" indent="2286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FFFFFF"/>
          </a:solidFill>
          <a:uFillTx/>
          <a:latin typeface="Futura Bold"/>
          <a:ea typeface="Futura Bold"/>
          <a:cs typeface="Futura Bold"/>
          <a:sym typeface="Futura Bold"/>
        </a:defRPr>
      </a:lvl2pPr>
      <a:lvl3pPr marL="0" marR="0" indent="4572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FFFFFF"/>
          </a:solidFill>
          <a:uFillTx/>
          <a:latin typeface="Futura Bold"/>
          <a:ea typeface="Futura Bold"/>
          <a:cs typeface="Futura Bold"/>
          <a:sym typeface="Futura Bold"/>
        </a:defRPr>
      </a:lvl3pPr>
      <a:lvl4pPr marL="0" marR="0" indent="6858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FFFFFF"/>
          </a:solidFill>
          <a:uFillTx/>
          <a:latin typeface="Futura Bold"/>
          <a:ea typeface="Futura Bold"/>
          <a:cs typeface="Futura Bold"/>
          <a:sym typeface="Futura Bold"/>
        </a:defRPr>
      </a:lvl4pPr>
      <a:lvl5pPr marL="0" marR="0" indent="9144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FFFFFF"/>
          </a:solidFill>
          <a:uFillTx/>
          <a:latin typeface="Futura Bold"/>
          <a:ea typeface="Futura Bold"/>
          <a:cs typeface="Futura Bold"/>
          <a:sym typeface="Futura Bold"/>
        </a:defRPr>
      </a:lvl5pPr>
      <a:lvl6pPr marL="0" marR="0" indent="11430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FFFFFF"/>
          </a:solidFill>
          <a:uFillTx/>
          <a:latin typeface="Futura Bold"/>
          <a:ea typeface="Futura Bold"/>
          <a:cs typeface="Futura Bold"/>
          <a:sym typeface="Futura Bold"/>
        </a:defRPr>
      </a:lvl6pPr>
      <a:lvl7pPr marL="0" marR="0" indent="13716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FFFFFF"/>
          </a:solidFill>
          <a:uFillTx/>
          <a:latin typeface="Futura Bold"/>
          <a:ea typeface="Futura Bold"/>
          <a:cs typeface="Futura Bold"/>
          <a:sym typeface="Futura Bold"/>
        </a:defRPr>
      </a:lvl7pPr>
      <a:lvl8pPr marL="0" marR="0" indent="16002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FFFFFF"/>
          </a:solidFill>
          <a:uFillTx/>
          <a:latin typeface="Futura Bold"/>
          <a:ea typeface="Futura Bold"/>
          <a:cs typeface="Futura Bold"/>
          <a:sym typeface="Futura Bold"/>
        </a:defRPr>
      </a:lvl8pPr>
      <a:lvl9pPr marL="0" marR="0" indent="18288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FFFFFF"/>
          </a:solidFill>
          <a:uFillTx/>
          <a:latin typeface="Futura Bold"/>
          <a:ea typeface="Futura Bold"/>
          <a:cs typeface="Futura Bold"/>
          <a:sym typeface="Futura Bold"/>
        </a:defRPr>
      </a:lvl9pPr>
    </p:titleStyle>
    <p:bodyStyle>
      <a:lvl1pPr marL="63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>
          <a:srgbClr val="FFFFFF"/>
        </a:buClr>
        <a:buSzPct val="125000"/>
        <a:buFontTx/>
        <a:buChar char="•"/>
        <a:tabLst/>
        <a:defRPr sz="4800" b="0" i="0" u="none" strike="noStrike" cap="none" spc="0" baseline="0">
          <a:solidFill>
            <a:srgbClr val="FFFFFF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127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>
          <a:srgbClr val="FFFFFF"/>
        </a:buClr>
        <a:buSzPct val="125000"/>
        <a:buFontTx/>
        <a:buChar char="•"/>
        <a:tabLst/>
        <a:defRPr sz="4800" b="0" i="0" u="none" strike="noStrike" cap="none" spc="0" baseline="0">
          <a:solidFill>
            <a:srgbClr val="FFFFFF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90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>
          <a:srgbClr val="FFFFFF"/>
        </a:buClr>
        <a:buSzPct val="125000"/>
        <a:buFontTx/>
        <a:buChar char="•"/>
        <a:tabLst/>
        <a:defRPr sz="4800" b="0" i="0" u="none" strike="noStrike" cap="none" spc="0" baseline="0">
          <a:solidFill>
            <a:srgbClr val="FFFFFF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254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>
          <a:srgbClr val="FFFFFF"/>
        </a:buClr>
        <a:buSzPct val="125000"/>
        <a:buFontTx/>
        <a:buChar char="•"/>
        <a:tabLst/>
        <a:defRPr sz="4800" b="0" i="0" u="none" strike="noStrike" cap="none" spc="0" baseline="0">
          <a:solidFill>
            <a:srgbClr val="FFFFFF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317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>
          <a:srgbClr val="FFFFFF"/>
        </a:buClr>
        <a:buSzPct val="125000"/>
        <a:buFontTx/>
        <a:buChar char="•"/>
        <a:tabLst/>
        <a:defRPr sz="4800" b="0" i="0" u="none" strike="noStrike" cap="none" spc="0" baseline="0">
          <a:solidFill>
            <a:srgbClr val="FFFFFF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381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>
          <a:srgbClr val="FFFFFF"/>
        </a:buClr>
        <a:buSzPct val="125000"/>
        <a:buFontTx/>
        <a:buChar char="•"/>
        <a:tabLst/>
        <a:defRPr sz="4800" b="0" i="0" u="none" strike="noStrike" cap="none" spc="0" baseline="0">
          <a:solidFill>
            <a:srgbClr val="FFFFFF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444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>
          <a:srgbClr val="FFFFFF"/>
        </a:buClr>
        <a:buSzPct val="125000"/>
        <a:buFontTx/>
        <a:buChar char="•"/>
        <a:tabLst/>
        <a:defRPr sz="4800" b="0" i="0" u="none" strike="noStrike" cap="none" spc="0" baseline="0">
          <a:solidFill>
            <a:srgbClr val="FFFFFF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508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>
          <a:srgbClr val="FFFFFF"/>
        </a:buClr>
        <a:buSzPct val="125000"/>
        <a:buFontTx/>
        <a:buChar char="•"/>
        <a:tabLst/>
        <a:defRPr sz="4800" b="0" i="0" u="none" strike="noStrike" cap="none" spc="0" baseline="0">
          <a:solidFill>
            <a:srgbClr val="FFFFFF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571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>
          <a:srgbClr val="FFFFFF"/>
        </a:buClr>
        <a:buSzPct val="125000"/>
        <a:buFontTx/>
        <a:buChar char="•"/>
        <a:tabLst/>
        <a:defRPr sz="4800" b="0" i="0" u="none" strike="noStrike" cap="none" spc="0" baseline="0">
          <a:solidFill>
            <a:srgbClr val="FFFFFF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1.emf"/><Relationship Id="rId4" Type="http://schemas.openxmlformats.org/officeDocument/2006/relationships/package" Target="../embeddings/Microsoft_Word_Document.docx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9.png"/><Relationship Id="rId4" Type="http://schemas.openxmlformats.org/officeDocument/2006/relationships/image" Target="../media/image4.png"/><Relationship Id="rId9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0" name="Screen Shot 2019-08-23 at 10.47.36 AM.png" descr="Screen Shot 2019-08-23 at 10.47.36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3957" y="-917886"/>
            <a:ext cx="24451914" cy="16466172"/>
          </a:xfrm>
          <a:prstGeom prst="rect">
            <a:avLst/>
          </a:prstGeom>
          <a:ln w="12700">
            <a:miter lim="400000"/>
          </a:ln>
        </p:spPr>
      </p:pic>
      <p:sp>
        <p:nvSpPr>
          <p:cNvPr id="201" name="Training Session 7: Multiply"/>
          <p:cNvSpPr txBox="1">
            <a:spLocks noGrp="1"/>
          </p:cNvSpPr>
          <p:nvPr>
            <p:ph type="body" sz="quarter" idx="1"/>
          </p:nvPr>
        </p:nvSpPr>
        <p:spPr>
          <a:xfrm>
            <a:off x="1660935" y="2566307"/>
            <a:ext cx="20828001" cy="1587501"/>
          </a:xfrm>
          <a:prstGeom prst="rect">
            <a:avLst/>
          </a:prstGeom>
        </p:spPr>
        <p:txBody>
          <a:bodyPr/>
          <a:lstStyle>
            <a:lvl1pPr>
              <a:defRPr sz="7800"/>
            </a:lvl1pPr>
          </a:lstStyle>
          <a:p>
            <a:r>
              <a:t>Training Session 7: Multiply</a:t>
            </a:r>
          </a:p>
        </p:txBody>
      </p:sp>
      <p:sp>
        <p:nvSpPr>
          <p:cNvPr id="202" name="Habits of a Multiplying Disciple"/>
          <p:cNvSpPr txBox="1"/>
          <p:nvPr/>
        </p:nvSpPr>
        <p:spPr>
          <a:xfrm>
            <a:off x="260895" y="-2054631"/>
            <a:ext cx="23862210" cy="4648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b">
            <a:normAutofit/>
          </a:bodyPr>
          <a:lstStyle>
            <a:lvl1pPr>
              <a:defRPr sz="10900" b="0">
                <a:solidFill>
                  <a:srgbClr val="000000"/>
                </a:solidFill>
                <a:latin typeface="+mj-lt"/>
                <a:ea typeface="+mj-ea"/>
                <a:cs typeface="+mj-cs"/>
                <a:sym typeface="Futura Bold"/>
              </a:defRPr>
            </a:lvl1pPr>
          </a:lstStyle>
          <a:p>
            <a:r>
              <a:t>Habits of a Multiplying Disciple</a:t>
            </a:r>
          </a:p>
        </p:txBody>
      </p:sp>
      <p:sp>
        <p:nvSpPr>
          <p:cNvPr id="203" name="Rectangle"/>
          <p:cNvSpPr/>
          <p:nvPr/>
        </p:nvSpPr>
        <p:spPr>
          <a:xfrm>
            <a:off x="-18455" y="12042477"/>
            <a:ext cx="24384001" cy="1762126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pic>
        <p:nvPicPr>
          <p:cNvPr id="204" name="logo black white letters.png" descr="logo black white letters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021300" y="12186939"/>
            <a:ext cx="6019800" cy="1473201"/>
          </a:xfrm>
          <a:prstGeom prst="rect">
            <a:avLst/>
          </a:prstGeom>
          <a:ln w="12700">
            <a:miter lim="400000"/>
          </a:ln>
        </p:spPr>
      </p:pic>
      <p:sp>
        <p:nvSpPr>
          <p:cNvPr id="205" name="© New Generations 2020"/>
          <p:cNvSpPr txBox="1"/>
          <p:nvPr/>
        </p:nvSpPr>
        <p:spPr>
          <a:xfrm>
            <a:off x="1089545" y="12674162"/>
            <a:ext cx="3840152" cy="4987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600" b="0"/>
            </a:lvl1pPr>
          </a:lstStyle>
          <a:p>
            <a:pPr>
              <a:defRPr sz="3800" b="1"/>
            </a:pPr>
            <a:r>
              <a:rPr sz="2600" b="0"/>
              <a:t>© New Generations 2020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Discovery Group Debrief (Benefits?)"/>
          <p:cNvSpPr txBox="1">
            <a:spLocks noGrp="1"/>
          </p:cNvSpPr>
          <p:nvPr>
            <p:ph type="title"/>
          </p:nvPr>
        </p:nvSpPr>
        <p:spPr>
          <a:xfrm>
            <a:off x="-5143137" y="5715000"/>
            <a:ext cx="21005800" cy="2286000"/>
          </a:xfrm>
          <a:prstGeom prst="rect">
            <a:avLst/>
          </a:prstGeom>
        </p:spPr>
        <p:txBody>
          <a:bodyPr>
            <a:normAutofit fontScale="90000"/>
          </a:bodyPr>
          <a:lstStyle>
            <a:lvl1pPr defTabSz="1975054">
              <a:defRPr sz="6804" b="0" spc="-136">
                <a:latin typeface="+mj-lt"/>
                <a:ea typeface="+mj-ea"/>
                <a:cs typeface="+mj-cs"/>
                <a:sym typeface="Futura Bold"/>
              </a:defRPr>
            </a:lvl1pPr>
          </a:lstStyle>
          <a:p>
            <a:pPr algn="ctr"/>
            <a:r>
              <a:rPr lang="en-US" sz="11500" dirty="0"/>
              <a:t>Story Set </a:t>
            </a:r>
            <a:br>
              <a:rPr lang="en-US" sz="11500" dirty="0"/>
            </a:br>
            <a:r>
              <a:rPr lang="en-US" sz="11500" dirty="0"/>
              <a:t>for Muslims </a:t>
            </a:r>
            <a:endParaRPr sz="11500" dirty="0"/>
          </a:p>
        </p:txBody>
      </p:sp>
      <p:grpSp>
        <p:nvGrpSpPr>
          <p:cNvPr id="241" name="Group"/>
          <p:cNvGrpSpPr/>
          <p:nvPr/>
        </p:nvGrpSpPr>
        <p:grpSpPr>
          <a:xfrm>
            <a:off x="-18455" y="12042477"/>
            <a:ext cx="24384001" cy="1762126"/>
            <a:chOff x="0" y="0"/>
            <a:chExt cx="24384000" cy="1762125"/>
          </a:xfrm>
        </p:grpSpPr>
        <p:sp>
          <p:nvSpPr>
            <p:cNvPr id="238" name="Rectangle"/>
            <p:cNvSpPr/>
            <p:nvPr/>
          </p:nvSpPr>
          <p:spPr>
            <a:xfrm>
              <a:off x="0" y="0"/>
              <a:ext cx="24384000" cy="1762125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algn="ctr" defTabSz="8255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 b="0"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Neue Medium"/>
                <a:sym typeface="Helvetica Neue Medium"/>
              </a:endParaRPr>
            </a:p>
          </p:txBody>
        </p:sp>
        <p:pic>
          <p:nvPicPr>
            <p:cNvPr id="239" name="logo black white letters.png" descr="logo black white letters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8039754" y="144462"/>
              <a:ext cx="6019801" cy="14732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40" name="© New Generations 2020"/>
            <p:cNvSpPr txBox="1"/>
            <p:nvPr/>
          </p:nvSpPr>
          <p:spPr>
            <a:xfrm>
              <a:off x="1108000" y="693762"/>
              <a:ext cx="2697709" cy="374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800" b="0"/>
              </a:lvl1pPr>
            </a:lstStyle>
            <a:p>
              <a:pPr marL="0" marR="0" lvl="0" indent="0" algn="ctr" defTabSz="8255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 b="1"/>
              </a:pPr>
              <a:r>
                <a: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Helvetica Neue"/>
                  <a:sym typeface="Helvetica Neue"/>
                </a:rPr>
                <a:t>© New Generations 2020</a:t>
              </a:r>
            </a:p>
          </p:txBody>
        </p:sp>
      </p:grp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8A4EBD0C-0802-4935-99C0-C89A7D47E53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9721516" y="248009"/>
          <a:ext cx="15479353" cy="117944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4" imgW="5942845" imgH="5158729" progId="Word.Document.12">
                  <p:embed/>
                </p:oleObj>
              </mc:Choice>
              <mc:Fallback>
                <p:oleObj name="Document" r:id="rId4" imgW="5942845" imgH="5158729" progId="Word.Document.12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8A4EBD0C-0802-4935-99C0-C89A7D47E53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721516" y="248009"/>
                        <a:ext cx="15479353" cy="1179446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68539215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7FF5D5-D8F9-43B0-ABE4-935F660391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9100" y="355600"/>
            <a:ext cx="21005800" cy="2286000"/>
          </a:xfrm>
        </p:spPr>
        <p:txBody>
          <a:bodyPr anchor="ctr"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en-US" sz="8700" dirty="0"/>
              <a:t>Possible DBS Story List (from Cambodia)</a:t>
            </a:r>
            <a:br>
              <a:rPr lang="en-US" sz="8700" dirty="0"/>
            </a:br>
            <a:r>
              <a:rPr lang="en-US" sz="8700" dirty="0"/>
              <a:t>[Needs editing]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67E4E1-8585-4B75-A1D4-920B60C6B3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89100" y="3149600"/>
            <a:ext cx="21005800" cy="9296400"/>
          </a:xfrm>
        </p:spPr>
        <p:txBody>
          <a:bodyPr numCol="2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400"/>
              <a:t>Story 1 God Created Angels Ezek. 28:12-17, Is. 14:12-15, Luke 10:18, Jude 6, 2 Peter 2:4, Rev. 21:7-9 </a:t>
            </a:r>
          </a:p>
          <a:p>
            <a:pPr>
              <a:lnSpc>
                <a:spcPct val="90000"/>
              </a:lnSpc>
            </a:pPr>
            <a:r>
              <a:rPr lang="en-US" sz="3400"/>
              <a:t>Story 2 God Created the World Genesis 1—2 </a:t>
            </a:r>
          </a:p>
          <a:p>
            <a:pPr>
              <a:lnSpc>
                <a:spcPct val="90000"/>
              </a:lnSpc>
            </a:pPr>
            <a:r>
              <a:rPr lang="en-US" sz="3400"/>
              <a:t>Story 3 Adam and Eve Disobeyed God Genesis 3 </a:t>
            </a:r>
          </a:p>
          <a:p>
            <a:pPr>
              <a:lnSpc>
                <a:spcPct val="90000"/>
              </a:lnSpc>
            </a:pPr>
            <a:r>
              <a:rPr lang="en-US" sz="3400"/>
              <a:t>Story 4 God Delivered Noah Genesis 6:1—9:17 </a:t>
            </a:r>
          </a:p>
          <a:p>
            <a:pPr>
              <a:lnSpc>
                <a:spcPct val="90000"/>
              </a:lnSpc>
            </a:pPr>
            <a:r>
              <a:rPr lang="en-US" sz="3400"/>
              <a:t>Story 5 God Created New Languages Genesis 11:1-9 </a:t>
            </a:r>
          </a:p>
          <a:p>
            <a:pPr>
              <a:lnSpc>
                <a:spcPct val="90000"/>
              </a:lnSpc>
            </a:pPr>
            <a:r>
              <a:rPr lang="en-US" sz="3400"/>
              <a:t>Story 6 God Set His Followers Free Exodus 1—14 </a:t>
            </a:r>
          </a:p>
          <a:p>
            <a:pPr>
              <a:lnSpc>
                <a:spcPct val="90000"/>
              </a:lnSpc>
            </a:pPr>
            <a:r>
              <a:rPr lang="en-US" sz="3400"/>
              <a:t>Story 7 Elijah and God’s Test I Kings 18 Story </a:t>
            </a:r>
          </a:p>
          <a:p>
            <a:pPr>
              <a:lnSpc>
                <a:spcPct val="90000"/>
              </a:lnSpc>
            </a:pPr>
            <a:r>
              <a:rPr lang="en-US" sz="3400"/>
              <a:t>8 God Became Man and Is Worthy of Worship Matt. 1:18-25, Luke 1:26-38, Luke 2:1-17, Matt. 2:1-12, Luke 2:8-20, Luke 2:21-38 </a:t>
            </a:r>
          </a:p>
          <a:p>
            <a:pPr>
              <a:lnSpc>
                <a:spcPct val="90000"/>
              </a:lnSpc>
            </a:pPr>
            <a:r>
              <a:rPr lang="en-US" sz="3400"/>
              <a:t>Story 9 Jesus Has Authority over Satan Matthew 8:28-34, Mark 5:1-20, Luke 8:26-39 </a:t>
            </a:r>
          </a:p>
          <a:p>
            <a:pPr>
              <a:lnSpc>
                <a:spcPct val="90000"/>
              </a:lnSpc>
            </a:pPr>
            <a:r>
              <a:rPr lang="en-US" sz="3400"/>
              <a:t>Story 10 Jesus Has Authority over Death John 11:1-44 </a:t>
            </a:r>
          </a:p>
          <a:p>
            <a:pPr>
              <a:lnSpc>
                <a:spcPct val="90000"/>
              </a:lnSpc>
            </a:pPr>
            <a:r>
              <a:rPr lang="en-US" sz="3400"/>
              <a:t>Story 11 The Rich Man and Lazarus Luke 16:19-31 </a:t>
            </a:r>
          </a:p>
          <a:p>
            <a:pPr>
              <a:lnSpc>
                <a:spcPct val="90000"/>
              </a:lnSpc>
            </a:pPr>
            <a:r>
              <a:rPr lang="en-US" sz="3400"/>
              <a:t>Story 12 Jesus Took our Punishment Matt. 26:36-28:10, Mark 14:32-16:8, Luke 22:39-24:12, John 18:1-20:18</a:t>
            </a:r>
          </a:p>
        </p:txBody>
      </p:sp>
    </p:spTree>
    <p:extLst>
      <p:ext uri="{BB962C8B-B14F-4D97-AF65-F5344CB8AC3E}">
        <p14:creationId xmlns:p14="http://schemas.microsoft.com/office/powerpoint/2010/main" val="4245817895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Disciple-making movements are leadership movements!…"/>
          <p:cNvSpPr txBox="1">
            <a:spLocks noGrp="1"/>
          </p:cNvSpPr>
          <p:nvPr>
            <p:ph type="title"/>
          </p:nvPr>
        </p:nvSpPr>
        <p:spPr>
          <a:xfrm>
            <a:off x="1525291" y="2017081"/>
            <a:ext cx="21005801" cy="9203693"/>
          </a:xfrm>
          <a:prstGeom prst="rect">
            <a:avLst/>
          </a:prstGeom>
        </p:spPr>
        <p:txBody>
          <a:bodyPr/>
          <a:lstStyle/>
          <a:p>
            <a:r>
              <a:t>Disciple-making movements are leadership movements!</a:t>
            </a:r>
          </a:p>
          <a:p>
            <a:endParaRPr/>
          </a:p>
          <a:p>
            <a:r>
              <a:t>True or False</a:t>
            </a:r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Remember 2 Timothy 2:2 (NIV)"/>
          <p:cNvSpPr txBox="1">
            <a:spLocks noGrp="1"/>
          </p:cNvSpPr>
          <p:nvPr>
            <p:ph type="title"/>
          </p:nvPr>
        </p:nvSpPr>
        <p:spPr>
          <a:xfrm>
            <a:off x="1689100" y="1744667"/>
            <a:ext cx="21005800" cy="2286001"/>
          </a:xfrm>
          <a:prstGeom prst="rect">
            <a:avLst/>
          </a:prstGeom>
        </p:spPr>
        <p:txBody>
          <a:bodyPr/>
          <a:lstStyle>
            <a:lvl1pPr defTabSz="726440">
              <a:defRPr sz="9856"/>
            </a:lvl1pPr>
          </a:lstStyle>
          <a:p>
            <a:r>
              <a:t>Remember 2 Timothy 2:2 (NIV)</a:t>
            </a:r>
          </a:p>
        </p:txBody>
      </p:sp>
      <p:sp>
        <p:nvSpPr>
          <p:cNvPr id="274" name="And the things you have heard me say in the presence of many witnesses entrust to reliable people who will also be qualified to teach others."/>
          <p:cNvSpPr txBox="1"/>
          <p:nvPr/>
        </p:nvSpPr>
        <p:spPr>
          <a:xfrm>
            <a:off x="2886204" y="5486399"/>
            <a:ext cx="18611592" cy="462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7400" b="0">
                <a:solidFill>
                  <a:srgbClr val="000000"/>
                </a:solidFill>
                <a:latin typeface="Museo Slab 500"/>
                <a:ea typeface="Museo Slab 500"/>
                <a:cs typeface="Museo Slab 500"/>
                <a:sym typeface="Museo Slab 500"/>
              </a:defRPr>
            </a:lvl1pPr>
          </a:lstStyle>
          <a:p>
            <a:r>
              <a:t>And the things you have heard me say in the presence of many witnesses entrust to reliable people who will also be qualified to teach others.</a:t>
            </a:r>
          </a:p>
        </p:txBody>
      </p:sp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2 Timothy 2:2"/>
          <p:cNvSpPr txBox="1">
            <a:spLocks noGrp="1"/>
          </p:cNvSpPr>
          <p:nvPr>
            <p:ph type="title"/>
          </p:nvPr>
        </p:nvSpPr>
        <p:spPr>
          <a:xfrm>
            <a:off x="62497" y="457794"/>
            <a:ext cx="23187566" cy="1652322"/>
          </a:xfrm>
          <a:prstGeom prst="rect">
            <a:avLst/>
          </a:prstGeom>
        </p:spPr>
        <p:txBody>
          <a:bodyPr>
            <a:normAutofit fontScale="90000"/>
          </a:bodyPr>
          <a:lstStyle>
            <a:lvl1pPr defTabSz="685165">
              <a:defRPr sz="9296"/>
            </a:lvl1pPr>
          </a:lstStyle>
          <a:p>
            <a:r>
              <a:rPr dirty="0"/>
              <a:t>2 Timothy 2:2</a:t>
            </a:r>
            <a:r>
              <a:rPr lang="en-US" dirty="0"/>
              <a:t> – What’s the BIG lesson here?</a:t>
            </a:r>
            <a:endParaRPr dirty="0"/>
          </a:p>
        </p:txBody>
      </p:sp>
      <p:grpSp>
        <p:nvGrpSpPr>
          <p:cNvPr id="279" name="Group 6"/>
          <p:cNvGrpSpPr/>
          <p:nvPr/>
        </p:nvGrpSpPr>
        <p:grpSpPr>
          <a:xfrm>
            <a:off x="10782883" y="2472845"/>
            <a:ext cx="774281" cy="2139451"/>
            <a:chOff x="0" y="0"/>
            <a:chExt cx="774279" cy="2139450"/>
          </a:xfrm>
        </p:grpSpPr>
        <p:sp>
          <p:nvSpPr>
            <p:cNvPr id="277" name="Oval 6"/>
            <p:cNvSpPr/>
            <p:nvPr/>
          </p:nvSpPr>
          <p:spPr>
            <a:xfrm>
              <a:off x="188476" y="-1"/>
              <a:ext cx="390537" cy="388840"/>
            </a:xfrm>
            <a:prstGeom prst="ellipse">
              <a:avLst/>
            </a:prstGeom>
            <a:solidFill>
              <a:srgbClr val="E35A35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 defTabSz="2437974">
                <a:defRPr sz="4800" b="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278" name="Freeform 8"/>
            <p:cNvSpPr/>
            <p:nvPr/>
          </p:nvSpPr>
          <p:spPr>
            <a:xfrm>
              <a:off x="-1" y="422349"/>
              <a:ext cx="774281" cy="17171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63" extrusionOk="0">
                  <a:moveTo>
                    <a:pt x="10718" y="0"/>
                  </a:moveTo>
                  <a:cubicBezTo>
                    <a:pt x="16159" y="0"/>
                    <a:pt x="16159" y="0"/>
                    <a:pt x="16159" y="0"/>
                  </a:cubicBezTo>
                  <a:cubicBezTo>
                    <a:pt x="16159" y="0"/>
                    <a:pt x="21600" y="-37"/>
                    <a:pt x="21600" y="2779"/>
                  </a:cubicBezTo>
                  <a:cubicBezTo>
                    <a:pt x="21600" y="5595"/>
                    <a:pt x="21600" y="10152"/>
                    <a:pt x="21600" y="10152"/>
                  </a:cubicBezTo>
                  <a:cubicBezTo>
                    <a:pt x="21600" y="10152"/>
                    <a:pt x="21435" y="11226"/>
                    <a:pt x="18921" y="11226"/>
                  </a:cubicBezTo>
                  <a:cubicBezTo>
                    <a:pt x="17107" y="11226"/>
                    <a:pt x="17107" y="11226"/>
                    <a:pt x="17107" y="11226"/>
                  </a:cubicBezTo>
                  <a:cubicBezTo>
                    <a:pt x="15169" y="20748"/>
                    <a:pt x="15169" y="20748"/>
                    <a:pt x="15169" y="20748"/>
                  </a:cubicBezTo>
                  <a:cubicBezTo>
                    <a:pt x="15169" y="20748"/>
                    <a:pt x="15128" y="21563"/>
                    <a:pt x="13685" y="21563"/>
                  </a:cubicBezTo>
                  <a:cubicBezTo>
                    <a:pt x="7708" y="21563"/>
                    <a:pt x="7708" y="21563"/>
                    <a:pt x="7708" y="21563"/>
                  </a:cubicBezTo>
                  <a:cubicBezTo>
                    <a:pt x="7708" y="21563"/>
                    <a:pt x="6307" y="21341"/>
                    <a:pt x="6307" y="20674"/>
                  </a:cubicBezTo>
                  <a:cubicBezTo>
                    <a:pt x="4411" y="11226"/>
                    <a:pt x="4411" y="11226"/>
                    <a:pt x="4411" y="11226"/>
                  </a:cubicBezTo>
                  <a:cubicBezTo>
                    <a:pt x="2267" y="11226"/>
                    <a:pt x="2267" y="11226"/>
                    <a:pt x="2267" y="11226"/>
                  </a:cubicBezTo>
                  <a:cubicBezTo>
                    <a:pt x="2267" y="11226"/>
                    <a:pt x="0" y="11226"/>
                    <a:pt x="0" y="9966"/>
                  </a:cubicBezTo>
                  <a:cubicBezTo>
                    <a:pt x="0" y="2631"/>
                    <a:pt x="0" y="2631"/>
                    <a:pt x="0" y="2631"/>
                  </a:cubicBezTo>
                  <a:cubicBezTo>
                    <a:pt x="0" y="2631"/>
                    <a:pt x="41" y="0"/>
                    <a:pt x="5936" y="0"/>
                  </a:cubicBezTo>
                  <a:lnTo>
                    <a:pt x="10718" y="0"/>
                  </a:lnTo>
                  <a:close/>
                </a:path>
              </a:pathLst>
            </a:custGeom>
            <a:solidFill>
              <a:srgbClr val="E35A35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 defTabSz="2437974">
                <a:defRPr sz="4800" b="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sp>
        <p:nvSpPr>
          <p:cNvPr id="280" name="Paul"/>
          <p:cNvSpPr txBox="1"/>
          <p:nvPr/>
        </p:nvSpPr>
        <p:spPr>
          <a:xfrm>
            <a:off x="10133033" y="4651874"/>
            <a:ext cx="1921581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400" b="0">
                <a:solidFill>
                  <a:schemeClr val="accent1">
                    <a:hueOff val="373667"/>
                    <a:lumOff val="-17254"/>
                  </a:schemeClr>
                </a:solidFill>
                <a:latin typeface="Museo Slab 500"/>
                <a:ea typeface="Museo Slab 500"/>
                <a:cs typeface="Museo Slab 500"/>
                <a:sym typeface="Museo Slab 500"/>
              </a:defRPr>
            </a:lvl1pPr>
          </a:lstStyle>
          <a:p>
            <a:r>
              <a:t>Paul</a:t>
            </a:r>
          </a:p>
        </p:txBody>
      </p:sp>
      <p:sp>
        <p:nvSpPr>
          <p:cNvPr id="281" name="Timothy"/>
          <p:cNvSpPr txBox="1"/>
          <p:nvPr/>
        </p:nvSpPr>
        <p:spPr>
          <a:xfrm>
            <a:off x="10997380" y="7591197"/>
            <a:ext cx="1403910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 b="0">
                <a:solidFill>
                  <a:schemeClr val="accent1">
                    <a:hueOff val="373667"/>
                    <a:lumOff val="-17254"/>
                  </a:schemeClr>
                </a:solidFill>
                <a:latin typeface="Museo Slab 500"/>
                <a:ea typeface="Museo Slab 500"/>
                <a:cs typeface="Museo Slab 500"/>
                <a:sym typeface="Museo Slab 500"/>
              </a:defRPr>
            </a:lvl1pPr>
          </a:lstStyle>
          <a:p>
            <a:r>
              <a:t>Timothy</a:t>
            </a:r>
          </a:p>
        </p:txBody>
      </p:sp>
      <p:grpSp>
        <p:nvGrpSpPr>
          <p:cNvPr id="284" name="Group 119"/>
          <p:cNvGrpSpPr/>
          <p:nvPr/>
        </p:nvGrpSpPr>
        <p:grpSpPr>
          <a:xfrm>
            <a:off x="6563063" y="5143790"/>
            <a:ext cx="856063" cy="2365433"/>
            <a:chOff x="0" y="0"/>
            <a:chExt cx="856061" cy="2365432"/>
          </a:xfrm>
        </p:grpSpPr>
        <p:sp>
          <p:nvSpPr>
            <p:cNvPr id="282" name="Oval 6"/>
            <p:cNvSpPr/>
            <p:nvPr/>
          </p:nvSpPr>
          <p:spPr>
            <a:xfrm>
              <a:off x="208384" y="-1"/>
              <a:ext cx="431785" cy="429909"/>
            </a:xfrm>
            <a:prstGeom prst="ellipse">
              <a:avLst/>
            </a:prstGeom>
            <a:solidFill>
              <a:srgbClr val="1F497D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 defTabSz="2437974">
                <a:defRPr sz="4800" b="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283" name="Freeform 8"/>
            <p:cNvSpPr/>
            <p:nvPr/>
          </p:nvSpPr>
          <p:spPr>
            <a:xfrm>
              <a:off x="-1" y="466959"/>
              <a:ext cx="856063" cy="18984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63" extrusionOk="0">
                  <a:moveTo>
                    <a:pt x="10718" y="0"/>
                  </a:moveTo>
                  <a:cubicBezTo>
                    <a:pt x="16159" y="0"/>
                    <a:pt x="16159" y="0"/>
                    <a:pt x="16159" y="0"/>
                  </a:cubicBezTo>
                  <a:cubicBezTo>
                    <a:pt x="16159" y="0"/>
                    <a:pt x="21600" y="-37"/>
                    <a:pt x="21600" y="2779"/>
                  </a:cubicBezTo>
                  <a:cubicBezTo>
                    <a:pt x="21600" y="5595"/>
                    <a:pt x="21600" y="10152"/>
                    <a:pt x="21600" y="10152"/>
                  </a:cubicBezTo>
                  <a:cubicBezTo>
                    <a:pt x="21600" y="10152"/>
                    <a:pt x="21435" y="11226"/>
                    <a:pt x="18921" y="11226"/>
                  </a:cubicBezTo>
                  <a:cubicBezTo>
                    <a:pt x="17107" y="11226"/>
                    <a:pt x="17107" y="11226"/>
                    <a:pt x="17107" y="11226"/>
                  </a:cubicBezTo>
                  <a:cubicBezTo>
                    <a:pt x="15169" y="20748"/>
                    <a:pt x="15169" y="20748"/>
                    <a:pt x="15169" y="20748"/>
                  </a:cubicBezTo>
                  <a:cubicBezTo>
                    <a:pt x="15169" y="20748"/>
                    <a:pt x="15128" y="21563"/>
                    <a:pt x="13685" y="21563"/>
                  </a:cubicBezTo>
                  <a:cubicBezTo>
                    <a:pt x="7708" y="21563"/>
                    <a:pt x="7708" y="21563"/>
                    <a:pt x="7708" y="21563"/>
                  </a:cubicBezTo>
                  <a:cubicBezTo>
                    <a:pt x="7708" y="21563"/>
                    <a:pt x="6307" y="21341"/>
                    <a:pt x="6307" y="20674"/>
                  </a:cubicBezTo>
                  <a:cubicBezTo>
                    <a:pt x="4411" y="11226"/>
                    <a:pt x="4411" y="11226"/>
                    <a:pt x="4411" y="11226"/>
                  </a:cubicBezTo>
                  <a:cubicBezTo>
                    <a:pt x="2267" y="11226"/>
                    <a:pt x="2267" y="11226"/>
                    <a:pt x="2267" y="11226"/>
                  </a:cubicBezTo>
                  <a:cubicBezTo>
                    <a:pt x="2267" y="11226"/>
                    <a:pt x="0" y="11226"/>
                    <a:pt x="0" y="9966"/>
                  </a:cubicBezTo>
                  <a:cubicBezTo>
                    <a:pt x="0" y="2631"/>
                    <a:pt x="0" y="2631"/>
                    <a:pt x="0" y="2631"/>
                  </a:cubicBezTo>
                  <a:cubicBezTo>
                    <a:pt x="0" y="2631"/>
                    <a:pt x="41" y="0"/>
                    <a:pt x="5936" y="0"/>
                  </a:cubicBezTo>
                  <a:lnTo>
                    <a:pt x="10718" y="0"/>
                  </a:lnTo>
                  <a:close/>
                </a:path>
              </a:pathLst>
            </a:custGeom>
            <a:solidFill>
              <a:srgbClr val="1F497D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 defTabSz="2437974">
                <a:defRPr sz="4800" b="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grpSp>
        <p:nvGrpSpPr>
          <p:cNvPr id="287" name="Group 120"/>
          <p:cNvGrpSpPr/>
          <p:nvPr/>
        </p:nvGrpSpPr>
        <p:grpSpPr>
          <a:xfrm>
            <a:off x="8089923" y="5143790"/>
            <a:ext cx="856063" cy="2365433"/>
            <a:chOff x="0" y="0"/>
            <a:chExt cx="856061" cy="2365432"/>
          </a:xfrm>
        </p:grpSpPr>
        <p:sp>
          <p:nvSpPr>
            <p:cNvPr id="285" name="Oval 6"/>
            <p:cNvSpPr/>
            <p:nvPr/>
          </p:nvSpPr>
          <p:spPr>
            <a:xfrm>
              <a:off x="208384" y="-1"/>
              <a:ext cx="431785" cy="429909"/>
            </a:xfrm>
            <a:prstGeom prst="ellipse">
              <a:avLst/>
            </a:prstGeom>
            <a:solidFill>
              <a:srgbClr val="1F497D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 defTabSz="2437974">
                <a:defRPr sz="4800" b="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286" name="Freeform 8"/>
            <p:cNvSpPr/>
            <p:nvPr/>
          </p:nvSpPr>
          <p:spPr>
            <a:xfrm>
              <a:off x="-1" y="466959"/>
              <a:ext cx="856063" cy="18984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63" extrusionOk="0">
                  <a:moveTo>
                    <a:pt x="10718" y="0"/>
                  </a:moveTo>
                  <a:cubicBezTo>
                    <a:pt x="16159" y="0"/>
                    <a:pt x="16159" y="0"/>
                    <a:pt x="16159" y="0"/>
                  </a:cubicBezTo>
                  <a:cubicBezTo>
                    <a:pt x="16159" y="0"/>
                    <a:pt x="21600" y="-37"/>
                    <a:pt x="21600" y="2779"/>
                  </a:cubicBezTo>
                  <a:cubicBezTo>
                    <a:pt x="21600" y="5595"/>
                    <a:pt x="21600" y="10152"/>
                    <a:pt x="21600" y="10152"/>
                  </a:cubicBezTo>
                  <a:cubicBezTo>
                    <a:pt x="21600" y="10152"/>
                    <a:pt x="21435" y="11226"/>
                    <a:pt x="18921" y="11226"/>
                  </a:cubicBezTo>
                  <a:cubicBezTo>
                    <a:pt x="17107" y="11226"/>
                    <a:pt x="17107" y="11226"/>
                    <a:pt x="17107" y="11226"/>
                  </a:cubicBezTo>
                  <a:cubicBezTo>
                    <a:pt x="15169" y="20748"/>
                    <a:pt x="15169" y="20748"/>
                    <a:pt x="15169" y="20748"/>
                  </a:cubicBezTo>
                  <a:cubicBezTo>
                    <a:pt x="15169" y="20748"/>
                    <a:pt x="15128" y="21563"/>
                    <a:pt x="13685" y="21563"/>
                  </a:cubicBezTo>
                  <a:cubicBezTo>
                    <a:pt x="7708" y="21563"/>
                    <a:pt x="7708" y="21563"/>
                    <a:pt x="7708" y="21563"/>
                  </a:cubicBezTo>
                  <a:cubicBezTo>
                    <a:pt x="7708" y="21563"/>
                    <a:pt x="6307" y="21341"/>
                    <a:pt x="6307" y="20674"/>
                  </a:cubicBezTo>
                  <a:cubicBezTo>
                    <a:pt x="4411" y="11226"/>
                    <a:pt x="4411" y="11226"/>
                    <a:pt x="4411" y="11226"/>
                  </a:cubicBezTo>
                  <a:cubicBezTo>
                    <a:pt x="2267" y="11226"/>
                    <a:pt x="2267" y="11226"/>
                    <a:pt x="2267" y="11226"/>
                  </a:cubicBezTo>
                  <a:cubicBezTo>
                    <a:pt x="2267" y="11226"/>
                    <a:pt x="0" y="11226"/>
                    <a:pt x="0" y="9966"/>
                  </a:cubicBezTo>
                  <a:cubicBezTo>
                    <a:pt x="0" y="2631"/>
                    <a:pt x="0" y="2631"/>
                    <a:pt x="0" y="2631"/>
                  </a:cubicBezTo>
                  <a:cubicBezTo>
                    <a:pt x="0" y="2631"/>
                    <a:pt x="41" y="0"/>
                    <a:pt x="5936" y="0"/>
                  </a:cubicBezTo>
                  <a:lnTo>
                    <a:pt x="10718" y="0"/>
                  </a:lnTo>
                  <a:close/>
                </a:path>
              </a:pathLst>
            </a:custGeom>
            <a:solidFill>
              <a:srgbClr val="1F497D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 defTabSz="2437974">
                <a:defRPr sz="4800" b="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grpSp>
        <p:nvGrpSpPr>
          <p:cNvPr id="290" name="Group 123"/>
          <p:cNvGrpSpPr/>
          <p:nvPr/>
        </p:nvGrpSpPr>
        <p:grpSpPr>
          <a:xfrm>
            <a:off x="14452683" y="5143790"/>
            <a:ext cx="856063" cy="2365433"/>
            <a:chOff x="0" y="0"/>
            <a:chExt cx="856061" cy="2365432"/>
          </a:xfrm>
        </p:grpSpPr>
        <p:sp>
          <p:nvSpPr>
            <p:cNvPr id="288" name="Oval 6"/>
            <p:cNvSpPr/>
            <p:nvPr/>
          </p:nvSpPr>
          <p:spPr>
            <a:xfrm>
              <a:off x="208384" y="-1"/>
              <a:ext cx="431785" cy="429909"/>
            </a:xfrm>
            <a:prstGeom prst="ellipse">
              <a:avLst/>
            </a:prstGeom>
            <a:solidFill>
              <a:srgbClr val="1F497D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 defTabSz="2437974">
                <a:defRPr sz="4800" b="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289" name="Freeform 8"/>
            <p:cNvSpPr/>
            <p:nvPr/>
          </p:nvSpPr>
          <p:spPr>
            <a:xfrm>
              <a:off x="-1" y="466959"/>
              <a:ext cx="856063" cy="18984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63" extrusionOk="0">
                  <a:moveTo>
                    <a:pt x="10718" y="0"/>
                  </a:moveTo>
                  <a:cubicBezTo>
                    <a:pt x="16159" y="0"/>
                    <a:pt x="16159" y="0"/>
                    <a:pt x="16159" y="0"/>
                  </a:cubicBezTo>
                  <a:cubicBezTo>
                    <a:pt x="16159" y="0"/>
                    <a:pt x="21600" y="-37"/>
                    <a:pt x="21600" y="2779"/>
                  </a:cubicBezTo>
                  <a:cubicBezTo>
                    <a:pt x="21600" y="5595"/>
                    <a:pt x="21600" y="10152"/>
                    <a:pt x="21600" y="10152"/>
                  </a:cubicBezTo>
                  <a:cubicBezTo>
                    <a:pt x="21600" y="10152"/>
                    <a:pt x="21435" y="11226"/>
                    <a:pt x="18921" y="11226"/>
                  </a:cubicBezTo>
                  <a:cubicBezTo>
                    <a:pt x="17107" y="11226"/>
                    <a:pt x="17107" y="11226"/>
                    <a:pt x="17107" y="11226"/>
                  </a:cubicBezTo>
                  <a:cubicBezTo>
                    <a:pt x="15169" y="20748"/>
                    <a:pt x="15169" y="20748"/>
                    <a:pt x="15169" y="20748"/>
                  </a:cubicBezTo>
                  <a:cubicBezTo>
                    <a:pt x="15169" y="20748"/>
                    <a:pt x="15128" y="21563"/>
                    <a:pt x="13685" y="21563"/>
                  </a:cubicBezTo>
                  <a:cubicBezTo>
                    <a:pt x="7708" y="21563"/>
                    <a:pt x="7708" y="21563"/>
                    <a:pt x="7708" y="21563"/>
                  </a:cubicBezTo>
                  <a:cubicBezTo>
                    <a:pt x="7708" y="21563"/>
                    <a:pt x="6307" y="21341"/>
                    <a:pt x="6307" y="20674"/>
                  </a:cubicBezTo>
                  <a:cubicBezTo>
                    <a:pt x="4411" y="11226"/>
                    <a:pt x="4411" y="11226"/>
                    <a:pt x="4411" y="11226"/>
                  </a:cubicBezTo>
                  <a:cubicBezTo>
                    <a:pt x="2267" y="11226"/>
                    <a:pt x="2267" y="11226"/>
                    <a:pt x="2267" y="11226"/>
                  </a:cubicBezTo>
                  <a:cubicBezTo>
                    <a:pt x="2267" y="11226"/>
                    <a:pt x="0" y="11226"/>
                    <a:pt x="0" y="9966"/>
                  </a:cubicBezTo>
                  <a:cubicBezTo>
                    <a:pt x="0" y="2631"/>
                    <a:pt x="0" y="2631"/>
                    <a:pt x="0" y="2631"/>
                  </a:cubicBezTo>
                  <a:cubicBezTo>
                    <a:pt x="0" y="2631"/>
                    <a:pt x="41" y="0"/>
                    <a:pt x="5936" y="0"/>
                  </a:cubicBezTo>
                  <a:lnTo>
                    <a:pt x="10718" y="0"/>
                  </a:lnTo>
                  <a:close/>
                </a:path>
              </a:pathLst>
            </a:custGeom>
            <a:solidFill>
              <a:srgbClr val="1F497D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 defTabSz="2437974">
                <a:defRPr sz="4800" b="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grpSp>
        <p:nvGrpSpPr>
          <p:cNvPr id="294" name="Group 193"/>
          <p:cNvGrpSpPr/>
          <p:nvPr/>
        </p:nvGrpSpPr>
        <p:grpSpPr>
          <a:xfrm>
            <a:off x="9628420" y="5134446"/>
            <a:ext cx="943523" cy="2380451"/>
            <a:chOff x="0" y="0"/>
            <a:chExt cx="943522" cy="2380450"/>
          </a:xfrm>
        </p:grpSpPr>
        <p:sp>
          <p:nvSpPr>
            <p:cNvPr id="291" name="Oval 5"/>
            <p:cNvSpPr/>
            <p:nvPr/>
          </p:nvSpPr>
          <p:spPr>
            <a:xfrm>
              <a:off x="253066" y="0"/>
              <a:ext cx="431789" cy="429909"/>
            </a:xfrm>
            <a:prstGeom prst="ellipse">
              <a:avLst/>
            </a:prstGeom>
            <a:solidFill>
              <a:srgbClr val="1F497D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 defTabSz="2437974">
                <a:defRPr sz="4800" b="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292" name="Oval 7"/>
            <p:cNvSpPr/>
            <p:nvPr/>
          </p:nvSpPr>
          <p:spPr>
            <a:xfrm>
              <a:off x="253066" y="0"/>
              <a:ext cx="431789" cy="429909"/>
            </a:xfrm>
            <a:prstGeom prst="ellipse">
              <a:avLst/>
            </a:prstGeom>
            <a:solidFill>
              <a:srgbClr val="1F497D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 defTabSz="2437974">
                <a:defRPr sz="4800" b="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293" name="Freeform 9"/>
            <p:cNvSpPr/>
            <p:nvPr/>
          </p:nvSpPr>
          <p:spPr>
            <a:xfrm>
              <a:off x="-1" y="484943"/>
              <a:ext cx="943524" cy="18955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17" h="21508" extrusionOk="0">
                  <a:moveTo>
                    <a:pt x="10311" y="1"/>
                  </a:moveTo>
                  <a:cubicBezTo>
                    <a:pt x="13463" y="1"/>
                    <a:pt x="13463" y="1"/>
                    <a:pt x="13463" y="1"/>
                  </a:cubicBezTo>
                  <a:cubicBezTo>
                    <a:pt x="13463" y="1"/>
                    <a:pt x="17225" y="-92"/>
                    <a:pt x="18156" y="2018"/>
                  </a:cubicBezTo>
                  <a:cubicBezTo>
                    <a:pt x="20592" y="8330"/>
                    <a:pt x="20592" y="8330"/>
                    <a:pt x="20592" y="8330"/>
                  </a:cubicBezTo>
                  <a:cubicBezTo>
                    <a:pt x="20592" y="8330"/>
                    <a:pt x="21344" y="9403"/>
                    <a:pt x="19159" y="9459"/>
                  </a:cubicBezTo>
                  <a:cubicBezTo>
                    <a:pt x="18156" y="9459"/>
                    <a:pt x="18156" y="9459"/>
                    <a:pt x="18156" y="9459"/>
                  </a:cubicBezTo>
                  <a:cubicBezTo>
                    <a:pt x="19410" y="13142"/>
                    <a:pt x="19410" y="13142"/>
                    <a:pt x="19410" y="13142"/>
                  </a:cubicBezTo>
                  <a:cubicBezTo>
                    <a:pt x="19410" y="13142"/>
                    <a:pt x="19983" y="14160"/>
                    <a:pt x="18120" y="14160"/>
                  </a:cubicBezTo>
                  <a:cubicBezTo>
                    <a:pt x="14968" y="14160"/>
                    <a:pt x="14968" y="14160"/>
                    <a:pt x="14968" y="14160"/>
                  </a:cubicBezTo>
                  <a:cubicBezTo>
                    <a:pt x="13499" y="20694"/>
                    <a:pt x="13499" y="20694"/>
                    <a:pt x="13499" y="20694"/>
                  </a:cubicBezTo>
                  <a:cubicBezTo>
                    <a:pt x="13499" y="20694"/>
                    <a:pt x="13428" y="21508"/>
                    <a:pt x="12317" y="21508"/>
                  </a:cubicBezTo>
                  <a:cubicBezTo>
                    <a:pt x="8699" y="21508"/>
                    <a:pt x="8699" y="21508"/>
                    <a:pt x="8699" y="21508"/>
                  </a:cubicBezTo>
                  <a:cubicBezTo>
                    <a:pt x="8699" y="21508"/>
                    <a:pt x="7195" y="21508"/>
                    <a:pt x="7159" y="20694"/>
                  </a:cubicBezTo>
                  <a:cubicBezTo>
                    <a:pt x="5654" y="14160"/>
                    <a:pt x="5654" y="14160"/>
                    <a:pt x="5654" y="14160"/>
                  </a:cubicBezTo>
                  <a:cubicBezTo>
                    <a:pt x="2502" y="14160"/>
                    <a:pt x="2502" y="14160"/>
                    <a:pt x="2502" y="14160"/>
                  </a:cubicBezTo>
                  <a:cubicBezTo>
                    <a:pt x="2502" y="14160"/>
                    <a:pt x="819" y="14289"/>
                    <a:pt x="1248" y="13031"/>
                  </a:cubicBezTo>
                  <a:cubicBezTo>
                    <a:pt x="2359" y="9440"/>
                    <a:pt x="2359" y="9440"/>
                    <a:pt x="2359" y="9440"/>
                  </a:cubicBezTo>
                  <a:cubicBezTo>
                    <a:pt x="1535" y="9440"/>
                    <a:pt x="1535" y="9440"/>
                    <a:pt x="1535" y="9440"/>
                  </a:cubicBezTo>
                  <a:cubicBezTo>
                    <a:pt x="1535" y="9440"/>
                    <a:pt x="-256" y="9440"/>
                    <a:pt x="31" y="8293"/>
                  </a:cubicBezTo>
                  <a:cubicBezTo>
                    <a:pt x="2323" y="2018"/>
                    <a:pt x="2323" y="2018"/>
                    <a:pt x="2323" y="2018"/>
                  </a:cubicBezTo>
                  <a:cubicBezTo>
                    <a:pt x="2323" y="2018"/>
                    <a:pt x="3004" y="1"/>
                    <a:pt x="6693" y="1"/>
                  </a:cubicBezTo>
                  <a:lnTo>
                    <a:pt x="10311" y="1"/>
                  </a:lnTo>
                  <a:close/>
                </a:path>
              </a:pathLst>
            </a:custGeom>
            <a:solidFill>
              <a:srgbClr val="1F497D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 defTabSz="2437974">
                <a:defRPr sz="4800" b="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grpSp>
        <p:nvGrpSpPr>
          <p:cNvPr id="298" name="Group 194"/>
          <p:cNvGrpSpPr/>
          <p:nvPr/>
        </p:nvGrpSpPr>
        <p:grpSpPr>
          <a:xfrm>
            <a:off x="12809800" y="5190150"/>
            <a:ext cx="943524" cy="2380451"/>
            <a:chOff x="0" y="0"/>
            <a:chExt cx="943522" cy="2380450"/>
          </a:xfrm>
        </p:grpSpPr>
        <p:sp>
          <p:nvSpPr>
            <p:cNvPr id="295" name="Oval 5"/>
            <p:cNvSpPr/>
            <p:nvPr/>
          </p:nvSpPr>
          <p:spPr>
            <a:xfrm>
              <a:off x="253066" y="0"/>
              <a:ext cx="431789" cy="429909"/>
            </a:xfrm>
            <a:prstGeom prst="ellipse">
              <a:avLst/>
            </a:prstGeom>
            <a:solidFill>
              <a:srgbClr val="1F497D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 defTabSz="2437974">
                <a:defRPr sz="4800" b="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296" name="Oval 7"/>
            <p:cNvSpPr/>
            <p:nvPr/>
          </p:nvSpPr>
          <p:spPr>
            <a:xfrm>
              <a:off x="253066" y="0"/>
              <a:ext cx="431789" cy="429909"/>
            </a:xfrm>
            <a:prstGeom prst="ellipse">
              <a:avLst/>
            </a:prstGeom>
            <a:solidFill>
              <a:srgbClr val="1F497D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 defTabSz="2437974">
                <a:defRPr sz="4800" b="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297" name="Freeform 9"/>
            <p:cNvSpPr/>
            <p:nvPr/>
          </p:nvSpPr>
          <p:spPr>
            <a:xfrm>
              <a:off x="-1" y="484943"/>
              <a:ext cx="943524" cy="18955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17" h="21508" extrusionOk="0">
                  <a:moveTo>
                    <a:pt x="10311" y="1"/>
                  </a:moveTo>
                  <a:cubicBezTo>
                    <a:pt x="13463" y="1"/>
                    <a:pt x="13463" y="1"/>
                    <a:pt x="13463" y="1"/>
                  </a:cubicBezTo>
                  <a:cubicBezTo>
                    <a:pt x="13463" y="1"/>
                    <a:pt x="17225" y="-92"/>
                    <a:pt x="18156" y="2018"/>
                  </a:cubicBezTo>
                  <a:cubicBezTo>
                    <a:pt x="20592" y="8330"/>
                    <a:pt x="20592" y="8330"/>
                    <a:pt x="20592" y="8330"/>
                  </a:cubicBezTo>
                  <a:cubicBezTo>
                    <a:pt x="20592" y="8330"/>
                    <a:pt x="21344" y="9403"/>
                    <a:pt x="19159" y="9459"/>
                  </a:cubicBezTo>
                  <a:cubicBezTo>
                    <a:pt x="18156" y="9459"/>
                    <a:pt x="18156" y="9459"/>
                    <a:pt x="18156" y="9459"/>
                  </a:cubicBezTo>
                  <a:cubicBezTo>
                    <a:pt x="19410" y="13142"/>
                    <a:pt x="19410" y="13142"/>
                    <a:pt x="19410" y="13142"/>
                  </a:cubicBezTo>
                  <a:cubicBezTo>
                    <a:pt x="19410" y="13142"/>
                    <a:pt x="19983" y="14160"/>
                    <a:pt x="18120" y="14160"/>
                  </a:cubicBezTo>
                  <a:cubicBezTo>
                    <a:pt x="14968" y="14160"/>
                    <a:pt x="14968" y="14160"/>
                    <a:pt x="14968" y="14160"/>
                  </a:cubicBezTo>
                  <a:cubicBezTo>
                    <a:pt x="13499" y="20694"/>
                    <a:pt x="13499" y="20694"/>
                    <a:pt x="13499" y="20694"/>
                  </a:cubicBezTo>
                  <a:cubicBezTo>
                    <a:pt x="13499" y="20694"/>
                    <a:pt x="13428" y="21508"/>
                    <a:pt x="12317" y="21508"/>
                  </a:cubicBezTo>
                  <a:cubicBezTo>
                    <a:pt x="8699" y="21508"/>
                    <a:pt x="8699" y="21508"/>
                    <a:pt x="8699" y="21508"/>
                  </a:cubicBezTo>
                  <a:cubicBezTo>
                    <a:pt x="8699" y="21508"/>
                    <a:pt x="7195" y="21508"/>
                    <a:pt x="7159" y="20694"/>
                  </a:cubicBezTo>
                  <a:cubicBezTo>
                    <a:pt x="5654" y="14160"/>
                    <a:pt x="5654" y="14160"/>
                    <a:pt x="5654" y="14160"/>
                  </a:cubicBezTo>
                  <a:cubicBezTo>
                    <a:pt x="2502" y="14160"/>
                    <a:pt x="2502" y="14160"/>
                    <a:pt x="2502" y="14160"/>
                  </a:cubicBezTo>
                  <a:cubicBezTo>
                    <a:pt x="2502" y="14160"/>
                    <a:pt x="819" y="14289"/>
                    <a:pt x="1248" y="13031"/>
                  </a:cubicBezTo>
                  <a:cubicBezTo>
                    <a:pt x="2359" y="9440"/>
                    <a:pt x="2359" y="9440"/>
                    <a:pt x="2359" y="9440"/>
                  </a:cubicBezTo>
                  <a:cubicBezTo>
                    <a:pt x="1535" y="9440"/>
                    <a:pt x="1535" y="9440"/>
                    <a:pt x="1535" y="9440"/>
                  </a:cubicBezTo>
                  <a:cubicBezTo>
                    <a:pt x="1535" y="9440"/>
                    <a:pt x="-256" y="9440"/>
                    <a:pt x="31" y="8293"/>
                  </a:cubicBezTo>
                  <a:cubicBezTo>
                    <a:pt x="2323" y="2018"/>
                    <a:pt x="2323" y="2018"/>
                    <a:pt x="2323" y="2018"/>
                  </a:cubicBezTo>
                  <a:cubicBezTo>
                    <a:pt x="2323" y="2018"/>
                    <a:pt x="3004" y="1"/>
                    <a:pt x="6693" y="1"/>
                  </a:cubicBezTo>
                  <a:lnTo>
                    <a:pt x="10311" y="1"/>
                  </a:lnTo>
                  <a:close/>
                </a:path>
              </a:pathLst>
            </a:custGeom>
            <a:solidFill>
              <a:srgbClr val="1F497D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 defTabSz="2437974">
                <a:defRPr sz="4800" b="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grpSp>
        <p:nvGrpSpPr>
          <p:cNvPr id="302" name="Group 195"/>
          <p:cNvGrpSpPr/>
          <p:nvPr/>
        </p:nvGrpSpPr>
        <p:grpSpPr>
          <a:xfrm>
            <a:off x="15991180" y="5229760"/>
            <a:ext cx="943524" cy="2380451"/>
            <a:chOff x="0" y="0"/>
            <a:chExt cx="943522" cy="2380450"/>
          </a:xfrm>
        </p:grpSpPr>
        <p:sp>
          <p:nvSpPr>
            <p:cNvPr id="299" name="Oval 5"/>
            <p:cNvSpPr/>
            <p:nvPr/>
          </p:nvSpPr>
          <p:spPr>
            <a:xfrm>
              <a:off x="253066" y="0"/>
              <a:ext cx="431789" cy="429909"/>
            </a:xfrm>
            <a:prstGeom prst="ellipse">
              <a:avLst/>
            </a:prstGeom>
            <a:solidFill>
              <a:srgbClr val="1F497D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 defTabSz="2437974">
                <a:defRPr sz="4800" b="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300" name="Oval 7"/>
            <p:cNvSpPr/>
            <p:nvPr/>
          </p:nvSpPr>
          <p:spPr>
            <a:xfrm>
              <a:off x="253066" y="0"/>
              <a:ext cx="431789" cy="429909"/>
            </a:xfrm>
            <a:prstGeom prst="ellipse">
              <a:avLst/>
            </a:prstGeom>
            <a:solidFill>
              <a:srgbClr val="1F497D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 defTabSz="2437974">
                <a:defRPr sz="4800" b="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301" name="Freeform 9"/>
            <p:cNvSpPr/>
            <p:nvPr/>
          </p:nvSpPr>
          <p:spPr>
            <a:xfrm>
              <a:off x="-1" y="484943"/>
              <a:ext cx="943524" cy="18955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17" h="21508" extrusionOk="0">
                  <a:moveTo>
                    <a:pt x="10311" y="1"/>
                  </a:moveTo>
                  <a:cubicBezTo>
                    <a:pt x="13463" y="1"/>
                    <a:pt x="13463" y="1"/>
                    <a:pt x="13463" y="1"/>
                  </a:cubicBezTo>
                  <a:cubicBezTo>
                    <a:pt x="13463" y="1"/>
                    <a:pt x="17225" y="-92"/>
                    <a:pt x="18156" y="2018"/>
                  </a:cubicBezTo>
                  <a:cubicBezTo>
                    <a:pt x="20592" y="8330"/>
                    <a:pt x="20592" y="8330"/>
                    <a:pt x="20592" y="8330"/>
                  </a:cubicBezTo>
                  <a:cubicBezTo>
                    <a:pt x="20592" y="8330"/>
                    <a:pt x="21344" y="9403"/>
                    <a:pt x="19159" y="9459"/>
                  </a:cubicBezTo>
                  <a:cubicBezTo>
                    <a:pt x="18156" y="9459"/>
                    <a:pt x="18156" y="9459"/>
                    <a:pt x="18156" y="9459"/>
                  </a:cubicBezTo>
                  <a:cubicBezTo>
                    <a:pt x="19410" y="13142"/>
                    <a:pt x="19410" y="13142"/>
                    <a:pt x="19410" y="13142"/>
                  </a:cubicBezTo>
                  <a:cubicBezTo>
                    <a:pt x="19410" y="13142"/>
                    <a:pt x="19983" y="14160"/>
                    <a:pt x="18120" y="14160"/>
                  </a:cubicBezTo>
                  <a:cubicBezTo>
                    <a:pt x="14968" y="14160"/>
                    <a:pt x="14968" y="14160"/>
                    <a:pt x="14968" y="14160"/>
                  </a:cubicBezTo>
                  <a:cubicBezTo>
                    <a:pt x="13499" y="20694"/>
                    <a:pt x="13499" y="20694"/>
                    <a:pt x="13499" y="20694"/>
                  </a:cubicBezTo>
                  <a:cubicBezTo>
                    <a:pt x="13499" y="20694"/>
                    <a:pt x="13428" y="21508"/>
                    <a:pt x="12317" y="21508"/>
                  </a:cubicBezTo>
                  <a:cubicBezTo>
                    <a:pt x="8699" y="21508"/>
                    <a:pt x="8699" y="21508"/>
                    <a:pt x="8699" y="21508"/>
                  </a:cubicBezTo>
                  <a:cubicBezTo>
                    <a:pt x="8699" y="21508"/>
                    <a:pt x="7195" y="21508"/>
                    <a:pt x="7159" y="20694"/>
                  </a:cubicBezTo>
                  <a:cubicBezTo>
                    <a:pt x="5654" y="14160"/>
                    <a:pt x="5654" y="14160"/>
                    <a:pt x="5654" y="14160"/>
                  </a:cubicBezTo>
                  <a:cubicBezTo>
                    <a:pt x="2502" y="14160"/>
                    <a:pt x="2502" y="14160"/>
                    <a:pt x="2502" y="14160"/>
                  </a:cubicBezTo>
                  <a:cubicBezTo>
                    <a:pt x="2502" y="14160"/>
                    <a:pt x="819" y="14289"/>
                    <a:pt x="1248" y="13031"/>
                  </a:cubicBezTo>
                  <a:cubicBezTo>
                    <a:pt x="2359" y="9440"/>
                    <a:pt x="2359" y="9440"/>
                    <a:pt x="2359" y="9440"/>
                  </a:cubicBezTo>
                  <a:cubicBezTo>
                    <a:pt x="1535" y="9440"/>
                    <a:pt x="1535" y="9440"/>
                    <a:pt x="1535" y="9440"/>
                  </a:cubicBezTo>
                  <a:cubicBezTo>
                    <a:pt x="1535" y="9440"/>
                    <a:pt x="-256" y="9440"/>
                    <a:pt x="31" y="8293"/>
                  </a:cubicBezTo>
                  <a:cubicBezTo>
                    <a:pt x="2323" y="2018"/>
                    <a:pt x="2323" y="2018"/>
                    <a:pt x="2323" y="2018"/>
                  </a:cubicBezTo>
                  <a:cubicBezTo>
                    <a:pt x="2323" y="2018"/>
                    <a:pt x="3004" y="1"/>
                    <a:pt x="6693" y="1"/>
                  </a:cubicBezTo>
                  <a:lnTo>
                    <a:pt x="10311" y="1"/>
                  </a:lnTo>
                  <a:close/>
                </a:path>
              </a:pathLst>
            </a:custGeom>
            <a:solidFill>
              <a:srgbClr val="1F497D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 defTabSz="2437974">
                <a:defRPr sz="4800" b="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grpSp>
        <p:nvGrpSpPr>
          <p:cNvPr id="306" name="Group 196"/>
          <p:cNvGrpSpPr/>
          <p:nvPr/>
        </p:nvGrpSpPr>
        <p:grpSpPr>
          <a:xfrm>
            <a:off x="17645699" y="5168122"/>
            <a:ext cx="943524" cy="2380451"/>
            <a:chOff x="0" y="0"/>
            <a:chExt cx="943522" cy="2380450"/>
          </a:xfrm>
        </p:grpSpPr>
        <p:sp>
          <p:nvSpPr>
            <p:cNvPr id="303" name="Oval 5"/>
            <p:cNvSpPr/>
            <p:nvPr/>
          </p:nvSpPr>
          <p:spPr>
            <a:xfrm>
              <a:off x="253066" y="0"/>
              <a:ext cx="431789" cy="429909"/>
            </a:xfrm>
            <a:prstGeom prst="ellipse">
              <a:avLst/>
            </a:prstGeom>
            <a:solidFill>
              <a:srgbClr val="1F497D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 defTabSz="2437974">
                <a:defRPr sz="4800" b="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304" name="Oval 7"/>
            <p:cNvSpPr/>
            <p:nvPr/>
          </p:nvSpPr>
          <p:spPr>
            <a:xfrm>
              <a:off x="253066" y="0"/>
              <a:ext cx="431789" cy="429909"/>
            </a:xfrm>
            <a:prstGeom prst="ellipse">
              <a:avLst/>
            </a:prstGeom>
            <a:solidFill>
              <a:srgbClr val="1F497D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 defTabSz="2437974">
                <a:defRPr sz="4800" b="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305" name="Freeform 9"/>
            <p:cNvSpPr/>
            <p:nvPr/>
          </p:nvSpPr>
          <p:spPr>
            <a:xfrm>
              <a:off x="-1" y="484943"/>
              <a:ext cx="943524" cy="18955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17" h="21508" extrusionOk="0">
                  <a:moveTo>
                    <a:pt x="10311" y="1"/>
                  </a:moveTo>
                  <a:cubicBezTo>
                    <a:pt x="13463" y="1"/>
                    <a:pt x="13463" y="1"/>
                    <a:pt x="13463" y="1"/>
                  </a:cubicBezTo>
                  <a:cubicBezTo>
                    <a:pt x="13463" y="1"/>
                    <a:pt x="17225" y="-92"/>
                    <a:pt x="18156" y="2018"/>
                  </a:cubicBezTo>
                  <a:cubicBezTo>
                    <a:pt x="20592" y="8330"/>
                    <a:pt x="20592" y="8330"/>
                    <a:pt x="20592" y="8330"/>
                  </a:cubicBezTo>
                  <a:cubicBezTo>
                    <a:pt x="20592" y="8330"/>
                    <a:pt x="21344" y="9403"/>
                    <a:pt x="19159" y="9459"/>
                  </a:cubicBezTo>
                  <a:cubicBezTo>
                    <a:pt x="18156" y="9459"/>
                    <a:pt x="18156" y="9459"/>
                    <a:pt x="18156" y="9459"/>
                  </a:cubicBezTo>
                  <a:cubicBezTo>
                    <a:pt x="19410" y="13142"/>
                    <a:pt x="19410" y="13142"/>
                    <a:pt x="19410" y="13142"/>
                  </a:cubicBezTo>
                  <a:cubicBezTo>
                    <a:pt x="19410" y="13142"/>
                    <a:pt x="19983" y="14160"/>
                    <a:pt x="18120" y="14160"/>
                  </a:cubicBezTo>
                  <a:cubicBezTo>
                    <a:pt x="14968" y="14160"/>
                    <a:pt x="14968" y="14160"/>
                    <a:pt x="14968" y="14160"/>
                  </a:cubicBezTo>
                  <a:cubicBezTo>
                    <a:pt x="13499" y="20694"/>
                    <a:pt x="13499" y="20694"/>
                    <a:pt x="13499" y="20694"/>
                  </a:cubicBezTo>
                  <a:cubicBezTo>
                    <a:pt x="13499" y="20694"/>
                    <a:pt x="13428" y="21508"/>
                    <a:pt x="12317" y="21508"/>
                  </a:cubicBezTo>
                  <a:cubicBezTo>
                    <a:pt x="8699" y="21508"/>
                    <a:pt x="8699" y="21508"/>
                    <a:pt x="8699" y="21508"/>
                  </a:cubicBezTo>
                  <a:cubicBezTo>
                    <a:pt x="8699" y="21508"/>
                    <a:pt x="7195" y="21508"/>
                    <a:pt x="7159" y="20694"/>
                  </a:cubicBezTo>
                  <a:cubicBezTo>
                    <a:pt x="5654" y="14160"/>
                    <a:pt x="5654" y="14160"/>
                    <a:pt x="5654" y="14160"/>
                  </a:cubicBezTo>
                  <a:cubicBezTo>
                    <a:pt x="2502" y="14160"/>
                    <a:pt x="2502" y="14160"/>
                    <a:pt x="2502" y="14160"/>
                  </a:cubicBezTo>
                  <a:cubicBezTo>
                    <a:pt x="2502" y="14160"/>
                    <a:pt x="819" y="14289"/>
                    <a:pt x="1248" y="13031"/>
                  </a:cubicBezTo>
                  <a:cubicBezTo>
                    <a:pt x="2359" y="9440"/>
                    <a:pt x="2359" y="9440"/>
                    <a:pt x="2359" y="9440"/>
                  </a:cubicBezTo>
                  <a:cubicBezTo>
                    <a:pt x="1535" y="9440"/>
                    <a:pt x="1535" y="9440"/>
                    <a:pt x="1535" y="9440"/>
                  </a:cubicBezTo>
                  <a:cubicBezTo>
                    <a:pt x="1535" y="9440"/>
                    <a:pt x="-256" y="9440"/>
                    <a:pt x="31" y="8293"/>
                  </a:cubicBezTo>
                  <a:cubicBezTo>
                    <a:pt x="2323" y="2018"/>
                    <a:pt x="2323" y="2018"/>
                    <a:pt x="2323" y="2018"/>
                  </a:cubicBezTo>
                  <a:cubicBezTo>
                    <a:pt x="2323" y="2018"/>
                    <a:pt x="3004" y="1"/>
                    <a:pt x="6693" y="1"/>
                  </a:cubicBezTo>
                  <a:lnTo>
                    <a:pt x="10311" y="1"/>
                  </a:lnTo>
                  <a:close/>
                </a:path>
              </a:pathLst>
            </a:custGeom>
            <a:solidFill>
              <a:srgbClr val="1F497D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 defTabSz="2437974">
                <a:defRPr sz="4800" b="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grpSp>
        <p:nvGrpSpPr>
          <p:cNvPr id="309" name="Group 6"/>
          <p:cNvGrpSpPr/>
          <p:nvPr/>
        </p:nvGrpSpPr>
        <p:grpSpPr>
          <a:xfrm>
            <a:off x="11267557" y="5163419"/>
            <a:ext cx="863556" cy="2386134"/>
            <a:chOff x="0" y="0"/>
            <a:chExt cx="863555" cy="2386132"/>
          </a:xfrm>
        </p:grpSpPr>
        <p:sp>
          <p:nvSpPr>
            <p:cNvPr id="307" name="Oval 6"/>
            <p:cNvSpPr/>
            <p:nvPr/>
          </p:nvSpPr>
          <p:spPr>
            <a:xfrm>
              <a:off x="210208" y="-1"/>
              <a:ext cx="435567" cy="433674"/>
            </a:xfrm>
            <a:prstGeom prst="ellipse">
              <a:avLst/>
            </a:prstGeom>
            <a:solidFill>
              <a:srgbClr val="E35A35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 defTabSz="2437974">
                <a:defRPr sz="4800" b="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308" name="Freeform 8"/>
            <p:cNvSpPr/>
            <p:nvPr/>
          </p:nvSpPr>
          <p:spPr>
            <a:xfrm>
              <a:off x="-1" y="471047"/>
              <a:ext cx="863557" cy="19150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63" extrusionOk="0">
                  <a:moveTo>
                    <a:pt x="10718" y="0"/>
                  </a:moveTo>
                  <a:cubicBezTo>
                    <a:pt x="16159" y="0"/>
                    <a:pt x="16159" y="0"/>
                    <a:pt x="16159" y="0"/>
                  </a:cubicBezTo>
                  <a:cubicBezTo>
                    <a:pt x="16159" y="0"/>
                    <a:pt x="21600" y="-37"/>
                    <a:pt x="21600" y="2779"/>
                  </a:cubicBezTo>
                  <a:cubicBezTo>
                    <a:pt x="21600" y="5595"/>
                    <a:pt x="21600" y="10152"/>
                    <a:pt x="21600" y="10152"/>
                  </a:cubicBezTo>
                  <a:cubicBezTo>
                    <a:pt x="21600" y="10152"/>
                    <a:pt x="21435" y="11226"/>
                    <a:pt x="18921" y="11226"/>
                  </a:cubicBezTo>
                  <a:cubicBezTo>
                    <a:pt x="17107" y="11226"/>
                    <a:pt x="17107" y="11226"/>
                    <a:pt x="17107" y="11226"/>
                  </a:cubicBezTo>
                  <a:cubicBezTo>
                    <a:pt x="15169" y="20748"/>
                    <a:pt x="15169" y="20748"/>
                    <a:pt x="15169" y="20748"/>
                  </a:cubicBezTo>
                  <a:cubicBezTo>
                    <a:pt x="15169" y="20748"/>
                    <a:pt x="15128" y="21563"/>
                    <a:pt x="13685" y="21563"/>
                  </a:cubicBezTo>
                  <a:cubicBezTo>
                    <a:pt x="7708" y="21563"/>
                    <a:pt x="7708" y="21563"/>
                    <a:pt x="7708" y="21563"/>
                  </a:cubicBezTo>
                  <a:cubicBezTo>
                    <a:pt x="7708" y="21563"/>
                    <a:pt x="6307" y="21341"/>
                    <a:pt x="6307" y="20674"/>
                  </a:cubicBezTo>
                  <a:cubicBezTo>
                    <a:pt x="4411" y="11226"/>
                    <a:pt x="4411" y="11226"/>
                    <a:pt x="4411" y="11226"/>
                  </a:cubicBezTo>
                  <a:cubicBezTo>
                    <a:pt x="2267" y="11226"/>
                    <a:pt x="2267" y="11226"/>
                    <a:pt x="2267" y="11226"/>
                  </a:cubicBezTo>
                  <a:cubicBezTo>
                    <a:pt x="2267" y="11226"/>
                    <a:pt x="0" y="11226"/>
                    <a:pt x="0" y="9966"/>
                  </a:cubicBezTo>
                  <a:cubicBezTo>
                    <a:pt x="0" y="2631"/>
                    <a:pt x="0" y="2631"/>
                    <a:pt x="0" y="2631"/>
                  </a:cubicBezTo>
                  <a:cubicBezTo>
                    <a:pt x="0" y="2631"/>
                    <a:pt x="41" y="0"/>
                    <a:pt x="5936" y="0"/>
                  </a:cubicBezTo>
                  <a:lnTo>
                    <a:pt x="10718" y="0"/>
                  </a:lnTo>
                  <a:close/>
                </a:path>
              </a:pathLst>
            </a:custGeom>
            <a:solidFill>
              <a:srgbClr val="E35A35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 defTabSz="2437974">
                <a:defRPr sz="4800" b="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grpSp>
        <p:nvGrpSpPr>
          <p:cNvPr id="352" name="Group 12"/>
          <p:cNvGrpSpPr/>
          <p:nvPr/>
        </p:nvGrpSpPr>
        <p:grpSpPr>
          <a:xfrm>
            <a:off x="3395527" y="8102658"/>
            <a:ext cx="18280510" cy="2098000"/>
            <a:chOff x="0" y="0"/>
            <a:chExt cx="18280508" cy="2097999"/>
          </a:xfrm>
        </p:grpSpPr>
        <p:grpSp>
          <p:nvGrpSpPr>
            <p:cNvPr id="312" name="Group 347"/>
            <p:cNvGrpSpPr/>
            <p:nvPr/>
          </p:nvGrpSpPr>
          <p:grpSpPr>
            <a:xfrm>
              <a:off x="-1" y="7057"/>
              <a:ext cx="720751" cy="1991547"/>
              <a:chOff x="0" y="0"/>
              <a:chExt cx="720749" cy="1991546"/>
            </a:xfrm>
          </p:grpSpPr>
          <p:sp>
            <p:nvSpPr>
              <p:cNvPr id="310" name="Oval 6"/>
              <p:cNvSpPr/>
              <p:nvPr/>
            </p:nvSpPr>
            <p:spPr>
              <a:xfrm>
                <a:off x="175446" y="-1"/>
                <a:ext cx="363537" cy="361957"/>
              </a:xfrm>
              <a:prstGeom prst="ellipse">
                <a:avLst/>
              </a:prstGeom>
              <a:solidFill>
                <a:srgbClr val="558ED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pPr algn="l" defTabSz="2437974">
                  <a:defRPr sz="4800" b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/>
              </a:p>
            </p:txBody>
          </p:sp>
          <p:sp>
            <p:nvSpPr>
              <p:cNvPr id="311" name="Freeform 8"/>
              <p:cNvSpPr/>
              <p:nvPr/>
            </p:nvSpPr>
            <p:spPr>
              <a:xfrm>
                <a:off x="-1" y="393151"/>
                <a:ext cx="720751" cy="159839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63" extrusionOk="0">
                    <a:moveTo>
                      <a:pt x="10718" y="0"/>
                    </a:moveTo>
                    <a:cubicBezTo>
                      <a:pt x="16159" y="0"/>
                      <a:pt x="16159" y="0"/>
                      <a:pt x="16159" y="0"/>
                    </a:cubicBezTo>
                    <a:cubicBezTo>
                      <a:pt x="16159" y="0"/>
                      <a:pt x="21600" y="-37"/>
                      <a:pt x="21600" y="2779"/>
                    </a:cubicBezTo>
                    <a:cubicBezTo>
                      <a:pt x="21600" y="5595"/>
                      <a:pt x="21600" y="10152"/>
                      <a:pt x="21600" y="10152"/>
                    </a:cubicBezTo>
                    <a:cubicBezTo>
                      <a:pt x="21600" y="10152"/>
                      <a:pt x="21435" y="11226"/>
                      <a:pt x="18921" y="11226"/>
                    </a:cubicBezTo>
                    <a:cubicBezTo>
                      <a:pt x="17107" y="11226"/>
                      <a:pt x="17107" y="11226"/>
                      <a:pt x="17107" y="11226"/>
                    </a:cubicBezTo>
                    <a:cubicBezTo>
                      <a:pt x="15169" y="20748"/>
                      <a:pt x="15169" y="20748"/>
                      <a:pt x="15169" y="20748"/>
                    </a:cubicBezTo>
                    <a:cubicBezTo>
                      <a:pt x="15169" y="20748"/>
                      <a:pt x="15128" y="21563"/>
                      <a:pt x="13685" y="21563"/>
                    </a:cubicBezTo>
                    <a:cubicBezTo>
                      <a:pt x="7708" y="21563"/>
                      <a:pt x="7708" y="21563"/>
                      <a:pt x="7708" y="21563"/>
                    </a:cubicBezTo>
                    <a:cubicBezTo>
                      <a:pt x="7708" y="21563"/>
                      <a:pt x="6307" y="21341"/>
                      <a:pt x="6307" y="20674"/>
                    </a:cubicBezTo>
                    <a:cubicBezTo>
                      <a:pt x="4411" y="11226"/>
                      <a:pt x="4411" y="11226"/>
                      <a:pt x="4411" y="11226"/>
                    </a:cubicBezTo>
                    <a:cubicBezTo>
                      <a:pt x="2267" y="11226"/>
                      <a:pt x="2267" y="11226"/>
                      <a:pt x="2267" y="11226"/>
                    </a:cubicBezTo>
                    <a:cubicBezTo>
                      <a:pt x="2267" y="11226"/>
                      <a:pt x="0" y="11226"/>
                      <a:pt x="0" y="9966"/>
                    </a:cubicBezTo>
                    <a:cubicBezTo>
                      <a:pt x="0" y="2631"/>
                      <a:pt x="0" y="2631"/>
                      <a:pt x="0" y="2631"/>
                    </a:cubicBezTo>
                    <a:cubicBezTo>
                      <a:pt x="0" y="2631"/>
                      <a:pt x="41" y="0"/>
                      <a:pt x="5936" y="0"/>
                    </a:cubicBezTo>
                    <a:lnTo>
                      <a:pt x="10718" y="0"/>
                    </a:lnTo>
                    <a:close/>
                  </a:path>
                </a:pathLst>
              </a:custGeom>
              <a:solidFill>
                <a:srgbClr val="558ED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pPr algn="l" defTabSz="2437974">
                  <a:defRPr sz="4800" b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/>
              </a:p>
            </p:txBody>
          </p:sp>
        </p:grpSp>
        <p:grpSp>
          <p:nvGrpSpPr>
            <p:cNvPr id="315" name="Group 350"/>
            <p:cNvGrpSpPr/>
            <p:nvPr/>
          </p:nvGrpSpPr>
          <p:grpSpPr>
            <a:xfrm>
              <a:off x="1537713" y="7057"/>
              <a:ext cx="720751" cy="1991547"/>
              <a:chOff x="0" y="0"/>
              <a:chExt cx="720749" cy="1991546"/>
            </a:xfrm>
          </p:grpSpPr>
          <p:sp>
            <p:nvSpPr>
              <p:cNvPr id="313" name="Oval 6"/>
              <p:cNvSpPr/>
              <p:nvPr/>
            </p:nvSpPr>
            <p:spPr>
              <a:xfrm>
                <a:off x="175446" y="-1"/>
                <a:ext cx="363537" cy="361957"/>
              </a:xfrm>
              <a:prstGeom prst="ellipse">
                <a:avLst/>
              </a:prstGeom>
              <a:solidFill>
                <a:srgbClr val="558ED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pPr algn="l" defTabSz="2437974">
                  <a:defRPr sz="4800" b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/>
              </a:p>
            </p:txBody>
          </p:sp>
          <p:sp>
            <p:nvSpPr>
              <p:cNvPr id="314" name="Freeform 8"/>
              <p:cNvSpPr/>
              <p:nvPr/>
            </p:nvSpPr>
            <p:spPr>
              <a:xfrm>
                <a:off x="-1" y="393151"/>
                <a:ext cx="720751" cy="159839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63" extrusionOk="0">
                    <a:moveTo>
                      <a:pt x="10718" y="0"/>
                    </a:moveTo>
                    <a:cubicBezTo>
                      <a:pt x="16159" y="0"/>
                      <a:pt x="16159" y="0"/>
                      <a:pt x="16159" y="0"/>
                    </a:cubicBezTo>
                    <a:cubicBezTo>
                      <a:pt x="16159" y="0"/>
                      <a:pt x="21600" y="-37"/>
                      <a:pt x="21600" y="2779"/>
                    </a:cubicBezTo>
                    <a:cubicBezTo>
                      <a:pt x="21600" y="5595"/>
                      <a:pt x="21600" y="10152"/>
                      <a:pt x="21600" y="10152"/>
                    </a:cubicBezTo>
                    <a:cubicBezTo>
                      <a:pt x="21600" y="10152"/>
                      <a:pt x="21435" y="11226"/>
                      <a:pt x="18921" y="11226"/>
                    </a:cubicBezTo>
                    <a:cubicBezTo>
                      <a:pt x="17107" y="11226"/>
                      <a:pt x="17107" y="11226"/>
                      <a:pt x="17107" y="11226"/>
                    </a:cubicBezTo>
                    <a:cubicBezTo>
                      <a:pt x="15169" y="20748"/>
                      <a:pt x="15169" y="20748"/>
                      <a:pt x="15169" y="20748"/>
                    </a:cubicBezTo>
                    <a:cubicBezTo>
                      <a:pt x="15169" y="20748"/>
                      <a:pt x="15128" y="21563"/>
                      <a:pt x="13685" y="21563"/>
                    </a:cubicBezTo>
                    <a:cubicBezTo>
                      <a:pt x="7708" y="21563"/>
                      <a:pt x="7708" y="21563"/>
                      <a:pt x="7708" y="21563"/>
                    </a:cubicBezTo>
                    <a:cubicBezTo>
                      <a:pt x="7708" y="21563"/>
                      <a:pt x="6307" y="21341"/>
                      <a:pt x="6307" y="20674"/>
                    </a:cubicBezTo>
                    <a:cubicBezTo>
                      <a:pt x="4411" y="11226"/>
                      <a:pt x="4411" y="11226"/>
                      <a:pt x="4411" y="11226"/>
                    </a:cubicBezTo>
                    <a:cubicBezTo>
                      <a:pt x="2267" y="11226"/>
                      <a:pt x="2267" y="11226"/>
                      <a:pt x="2267" y="11226"/>
                    </a:cubicBezTo>
                    <a:cubicBezTo>
                      <a:pt x="2267" y="11226"/>
                      <a:pt x="0" y="11226"/>
                      <a:pt x="0" y="9966"/>
                    </a:cubicBezTo>
                    <a:cubicBezTo>
                      <a:pt x="0" y="2631"/>
                      <a:pt x="0" y="2631"/>
                      <a:pt x="0" y="2631"/>
                    </a:cubicBezTo>
                    <a:cubicBezTo>
                      <a:pt x="0" y="2631"/>
                      <a:pt x="41" y="0"/>
                      <a:pt x="5936" y="0"/>
                    </a:cubicBezTo>
                    <a:lnTo>
                      <a:pt x="10718" y="0"/>
                    </a:lnTo>
                    <a:close/>
                  </a:path>
                </a:pathLst>
              </a:custGeom>
              <a:solidFill>
                <a:srgbClr val="558ED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pPr algn="l" defTabSz="2437974">
                  <a:defRPr sz="4800" b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/>
              </a:p>
            </p:txBody>
          </p:sp>
        </p:grpSp>
        <p:grpSp>
          <p:nvGrpSpPr>
            <p:cNvPr id="318" name="Group 353"/>
            <p:cNvGrpSpPr/>
            <p:nvPr/>
          </p:nvGrpSpPr>
          <p:grpSpPr>
            <a:xfrm>
              <a:off x="4720625" y="7057"/>
              <a:ext cx="720751" cy="1991547"/>
              <a:chOff x="0" y="0"/>
              <a:chExt cx="720749" cy="1991546"/>
            </a:xfrm>
          </p:grpSpPr>
          <p:sp>
            <p:nvSpPr>
              <p:cNvPr id="316" name="Oval 6"/>
              <p:cNvSpPr/>
              <p:nvPr/>
            </p:nvSpPr>
            <p:spPr>
              <a:xfrm>
                <a:off x="175446" y="-1"/>
                <a:ext cx="363537" cy="361957"/>
              </a:xfrm>
              <a:prstGeom prst="ellipse">
                <a:avLst/>
              </a:prstGeom>
              <a:solidFill>
                <a:srgbClr val="558ED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pPr algn="l" defTabSz="2437974">
                  <a:defRPr sz="4800" b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/>
              </a:p>
            </p:txBody>
          </p:sp>
          <p:sp>
            <p:nvSpPr>
              <p:cNvPr id="317" name="Freeform 8"/>
              <p:cNvSpPr/>
              <p:nvPr/>
            </p:nvSpPr>
            <p:spPr>
              <a:xfrm>
                <a:off x="-1" y="393151"/>
                <a:ext cx="720751" cy="159839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63" extrusionOk="0">
                    <a:moveTo>
                      <a:pt x="10718" y="0"/>
                    </a:moveTo>
                    <a:cubicBezTo>
                      <a:pt x="16159" y="0"/>
                      <a:pt x="16159" y="0"/>
                      <a:pt x="16159" y="0"/>
                    </a:cubicBezTo>
                    <a:cubicBezTo>
                      <a:pt x="16159" y="0"/>
                      <a:pt x="21600" y="-37"/>
                      <a:pt x="21600" y="2779"/>
                    </a:cubicBezTo>
                    <a:cubicBezTo>
                      <a:pt x="21600" y="5595"/>
                      <a:pt x="21600" y="10152"/>
                      <a:pt x="21600" y="10152"/>
                    </a:cubicBezTo>
                    <a:cubicBezTo>
                      <a:pt x="21600" y="10152"/>
                      <a:pt x="21435" y="11226"/>
                      <a:pt x="18921" y="11226"/>
                    </a:cubicBezTo>
                    <a:cubicBezTo>
                      <a:pt x="17107" y="11226"/>
                      <a:pt x="17107" y="11226"/>
                      <a:pt x="17107" y="11226"/>
                    </a:cubicBezTo>
                    <a:cubicBezTo>
                      <a:pt x="15169" y="20748"/>
                      <a:pt x="15169" y="20748"/>
                      <a:pt x="15169" y="20748"/>
                    </a:cubicBezTo>
                    <a:cubicBezTo>
                      <a:pt x="15169" y="20748"/>
                      <a:pt x="15128" y="21563"/>
                      <a:pt x="13685" y="21563"/>
                    </a:cubicBezTo>
                    <a:cubicBezTo>
                      <a:pt x="7708" y="21563"/>
                      <a:pt x="7708" y="21563"/>
                      <a:pt x="7708" y="21563"/>
                    </a:cubicBezTo>
                    <a:cubicBezTo>
                      <a:pt x="7708" y="21563"/>
                      <a:pt x="6307" y="21341"/>
                      <a:pt x="6307" y="20674"/>
                    </a:cubicBezTo>
                    <a:cubicBezTo>
                      <a:pt x="4411" y="11226"/>
                      <a:pt x="4411" y="11226"/>
                      <a:pt x="4411" y="11226"/>
                    </a:cubicBezTo>
                    <a:cubicBezTo>
                      <a:pt x="2267" y="11226"/>
                      <a:pt x="2267" y="11226"/>
                      <a:pt x="2267" y="11226"/>
                    </a:cubicBezTo>
                    <a:cubicBezTo>
                      <a:pt x="2267" y="11226"/>
                      <a:pt x="0" y="11226"/>
                      <a:pt x="0" y="9966"/>
                    </a:cubicBezTo>
                    <a:cubicBezTo>
                      <a:pt x="0" y="2631"/>
                      <a:pt x="0" y="2631"/>
                      <a:pt x="0" y="2631"/>
                    </a:cubicBezTo>
                    <a:cubicBezTo>
                      <a:pt x="0" y="2631"/>
                      <a:pt x="41" y="0"/>
                      <a:pt x="5936" y="0"/>
                    </a:cubicBezTo>
                    <a:lnTo>
                      <a:pt x="10718" y="0"/>
                    </a:lnTo>
                    <a:close/>
                  </a:path>
                </a:pathLst>
              </a:custGeom>
              <a:solidFill>
                <a:srgbClr val="558ED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pPr algn="l" defTabSz="2437974">
                  <a:defRPr sz="4800" b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/>
              </a:p>
            </p:txBody>
          </p:sp>
        </p:grpSp>
        <p:grpSp>
          <p:nvGrpSpPr>
            <p:cNvPr id="321" name="Group 356"/>
            <p:cNvGrpSpPr/>
            <p:nvPr/>
          </p:nvGrpSpPr>
          <p:grpSpPr>
            <a:xfrm>
              <a:off x="12731645" y="45787"/>
              <a:ext cx="720751" cy="1991547"/>
              <a:chOff x="0" y="0"/>
              <a:chExt cx="720749" cy="1991546"/>
            </a:xfrm>
          </p:grpSpPr>
          <p:sp>
            <p:nvSpPr>
              <p:cNvPr id="319" name="Oval 6"/>
              <p:cNvSpPr/>
              <p:nvPr/>
            </p:nvSpPr>
            <p:spPr>
              <a:xfrm>
                <a:off x="175446" y="-1"/>
                <a:ext cx="363537" cy="361957"/>
              </a:xfrm>
              <a:prstGeom prst="ellipse">
                <a:avLst/>
              </a:prstGeom>
              <a:solidFill>
                <a:srgbClr val="558ED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pPr algn="l" defTabSz="2437974">
                  <a:defRPr sz="4800" b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/>
              </a:p>
            </p:txBody>
          </p:sp>
          <p:sp>
            <p:nvSpPr>
              <p:cNvPr id="320" name="Freeform 8"/>
              <p:cNvSpPr/>
              <p:nvPr/>
            </p:nvSpPr>
            <p:spPr>
              <a:xfrm>
                <a:off x="-1" y="393151"/>
                <a:ext cx="720751" cy="159839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63" extrusionOk="0">
                    <a:moveTo>
                      <a:pt x="10718" y="0"/>
                    </a:moveTo>
                    <a:cubicBezTo>
                      <a:pt x="16159" y="0"/>
                      <a:pt x="16159" y="0"/>
                      <a:pt x="16159" y="0"/>
                    </a:cubicBezTo>
                    <a:cubicBezTo>
                      <a:pt x="16159" y="0"/>
                      <a:pt x="21600" y="-37"/>
                      <a:pt x="21600" y="2779"/>
                    </a:cubicBezTo>
                    <a:cubicBezTo>
                      <a:pt x="21600" y="5595"/>
                      <a:pt x="21600" y="10152"/>
                      <a:pt x="21600" y="10152"/>
                    </a:cubicBezTo>
                    <a:cubicBezTo>
                      <a:pt x="21600" y="10152"/>
                      <a:pt x="21435" y="11226"/>
                      <a:pt x="18921" y="11226"/>
                    </a:cubicBezTo>
                    <a:cubicBezTo>
                      <a:pt x="17107" y="11226"/>
                      <a:pt x="17107" y="11226"/>
                      <a:pt x="17107" y="11226"/>
                    </a:cubicBezTo>
                    <a:cubicBezTo>
                      <a:pt x="15169" y="20748"/>
                      <a:pt x="15169" y="20748"/>
                      <a:pt x="15169" y="20748"/>
                    </a:cubicBezTo>
                    <a:cubicBezTo>
                      <a:pt x="15169" y="20748"/>
                      <a:pt x="15128" y="21563"/>
                      <a:pt x="13685" y="21563"/>
                    </a:cubicBezTo>
                    <a:cubicBezTo>
                      <a:pt x="7708" y="21563"/>
                      <a:pt x="7708" y="21563"/>
                      <a:pt x="7708" y="21563"/>
                    </a:cubicBezTo>
                    <a:cubicBezTo>
                      <a:pt x="7708" y="21563"/>
                      <a:pt x="6307" y="21341"/>
                      <a:pt x="6307" y="20674"/>
                    </a:cubicBezTo>
                    <a:cubicBezTo>
                      <a:pt x="4411" y="11226"/>
                      <a:pt x="4411" y="11226"/>
                      <a:pt x="4411" y="11226"/>
                    </a:cubicBezTo>
                    <a:cubicBezTo>
                      <a:pt x="2267" y="11226"/>
                      <a:pt x="2267" y="11226"/>
                      <a:pt x="2267" y="11226"/>
                    </a:cubicBezTo>
                    <a:cubicBezTo>
                      <a:pt x="2267" y="11226"/>
                      <a:pt x="0" y="11226"/>
                      <a:pt x="0" y="9966"/>
                    </a:cubicBezTo>
                    <a:cubicBezTo>
                      <a:pt x="0" y="2631"/>
                      <a:pt x="0" y="2631"/>
                      <a:pt x="0" y="2631"/>
                    </a:cubicBezTo>
                    <a:cubicBezTo>
                      <a:pt x="0" y="2631"/>
                      <a:pt x="41" y="0"/>
                      <a:pt x="5936" y="0"/>
                    </a:cubicBezTo>
                    <a:lnTo>
                      <a:pt x="10718" y="0"/>
                    </a:lnTo>
                    <a:close/>
                  </a:path>
                </a:pathLst>
              </a:custGeom>
              <a:solidFill>
                <a:srgbClr val="558ED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pPr algn="l" defTabSz="2437974">
                  <a:defRPr sz="4800" b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/>
              </a:p>
            </p:txBody>
          </p:sp>
        </p:grpSp>
        <p:grpSp>
          <p:nvGrpSpPr>
            <p:cNvPr id="324" name="Group 359"/>
            <p:cNvGrpSpPr/>
            <p:nvPr/>
          </p:nvGrpSpPr>
          <p:grpSpPr>
            <a:xfrm>
              <a:off x="7903537" y="7057"/>
              <a:ext cx="720751" cy="1991547"/>
              <a:chOff x="0" y="0"/>
              <a:chExt cx="720749" cy="1991546"/>
            </a:xfrm>
          </p:grpSpPr>
          <p:sp>
            <p:nvSpPr>
              <p:cNvPr id="322" name="Oval 6"/>
              <p:cNvSpPr/>
              <p:nvPr/>
            </p:nvSpPr>
            <p:spPr>
              <a:xfrm>
                <a:off x="175446" y="-1"/>
                <a:ext cx="363537" cy="361957"/>
              </a:xfrm>
              <a:prstGeom prst="ellipse">
                <a:avLst/>
              </a:prstGeom>
              <a:solidFill>
                <a:srgbClr val="558ED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pPr algn="l" defTabSz="2437974">
                  <a:defRPr sz="4800" b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/>
              </a:p>
            </p:txBody>
          </p:sp>
          <p:sp>
            <p:nvSpPr>
              <p:cNvPr id="323" name="Freeform 8"/>
              <p:cNvSpPr/>
              <p:nvPr/>
            </p:nvSpPr>
            <p:spPr>
              <a:xfrm>
                <a:off x="-1" y="393151"/>
                <a:ext cx="720751" cy="159839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63" extrusionOk="0">
                    <a:moveTo>
                      <a:pt x="10718" y="0"/>
                    </a:moveTo>
                    <a:cubicBezTo>
                      <a:pt x="16159" y="0"/>
                      <a:pt x="16159" y="0"/>
                      <a:pt x="16159" y="0"/>
                    </a:cubicBezTo>
                    <a:cubicBezTo>
                      <a:pt x="16159" y="0"/>
                      <a:pt x="21600" y="-37"/>
                      <a:pt x="21600" y="2779"/>
                    </a:cubicBezTo>
                    <a:cubicBezTo>
                      <a:pt x="21600" y="5595"/>
                      <a:pt x="21600" y="10152"/>
                      <a:pt x="21600" y="10152"/>
                    </a:cubicBezTo>
                    <a:cubicBezTo>
                      <a:pt x="21600" y="10152"/>
                      <a:pt x="21435" y="11226"/>
                      <a:pt x="18921" y="11226"/>
                    </a:cubicBezTo>
                    <a:cubicBezTo>
                      <a:pt x="17107" y="11226"/>
                      <a:pt x="17107" y="11226"/>
                      <a:pt x="17107" y="11226"/>
                    </a:cubicBezTo>
                    <a:cubicBezTo>
                      <a:pt x="15169" y="20748"/>
                      <a:pt x="15169" y="20748"/>
                      <a:pt x="15169" y="20748"/>
                    </a:cubicBezTo>
                    <a:cubicBezTo>
                      <a:pt x="15169" y="20748"/>
                      <a:pt x="15128" y="21563"/>
                      <a:pt x="13685" y="21563"/>
                    </a:cubicBezTo>
                    <a:cubicBezTo>
                      <a:pt x="7708" y="21563"/>
                      <a:pt x="7708" y="21563"/>
                      <a:pt x="7708" y="21563"/>
                    </a:cubicBezTo>
                    <a:cubicBezTo>
                      <a:pt x="7708" y="21563"/>
                      <a:pt x="6307" y="21341"/>
                      <a:pt x="6307" y="20674"/>
                    </a:cubicBezTo>
                    <a:cubicBezTo>
                      <a:pt x="4411" y="11226"/>
                      <a:pt x="4411" y="11226"/>
                      <a:pt x="4411" y="11226"/>
                    </a:cubicBezTo>
                    <a:cubicBezTo>
                      <a:pt x="2267" y="11226"/>
                      <a:pt x="2267" y="11226"/>
                      <a:pt x="2267" y="11226"/>
                    </a:cubicBezTo>
                    <a:cubicBezTo>
                      <a:pt x="2267" y="11226"/>
                      <a:pt x="0" y="11226"/>
                      <a:pt x="0" y="9966"/>
                    </a:cubicBezTo>
                    <a:cubicBezTo>
                      <a:pt x="0" y="2631"/>
                      <a:pt x="0" y="2631"/>
                      <a:pt x="0" y="2631"/>
                    </a:cubicBezTo>
                    <a:cubicBezTo>
                      <a:pt x="0" y="2631"/>
                      <a:pt x="41" y="0"/>
                      <a:pt x="5936" y="0"/>
                    </a:cubicBezTo>
                    <a:lnTo>
                      <a:pt x="10718" y="0"/>
                    </a:lnTo>
                    <a:close/>
                  </a:path>
                </a:pathLst>
              </a:custGeom>
              <a:solidFill>
                <a:srgbClr val="558ED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pPr algn="l" defTabSz="2437974">
                  <a:defRPr sz="4800" b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/>
              </a:p>
            </p:txBody>
          </p:sp>
        </p:grpSp>
        <p:grpSp>
          <p:nvGrpSpPr>
            <p:cNvPr id="328" name="Group 362"/>
            <p:cNvGrpSpPr/>
            <p:nvPr/>
          </p:nvGrpSpPr>
          <p:grpSpPr>
            <a:xfrm>
              <a:off x="3085227" y="-1"/>
              <a:ext cx="794387" cy="2004189"/>
              <a:chOff x="0" y="0"/>
              <a:chExt cx="794386" cy="2004187"/>
            </a:xfrm>
          </p:grpSpPr>
          <p:sp>
            <p:nvSpPr>
              <p:cNvPr id="325" name="Oval 5"/>
              <p:cNvSpPr/>
              <p:nvPr/>
            </p:nvSpPr>
            <p:spPr>
              <a:xfrm>
                <a:off x="213066" y="0"/>
                <a:ext cx="363537" cy="361956"/>
              </a:xfrm>
              <a:prstGeom prst="ellipse">
                <a:avLst/>
              </a:prstGeom>
              <a:solidFill>
                <a:srgbClr val="558ED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pPr algn="l" defTabSz="2437974">
                  <a:defRPr sz="4800" b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/>
              </a:p>
            </p:txBody>
          </p:sp>
          <p:sp>
            <p:nvSpPr>
              <p:cNvPr id="326" name="Oval 7"/>
              <p:cNvSpPr/>
              <p:nvPr/>
            </p:nvSpPr>
            <p:spPr>
              <a:xfrm>
                <a:off x="213066" y="0"/>
                <a:ext cx="363537" cy="361956"/>
              </a:xfrm>
              <a:prstGeom prst="ellipse">
                <a:avLst/>
              </a:prstGeom>
              <a:solidFill>
                <a:srgbClr val="558ED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pPr algn="l" defTabSz="2437974">
                  <a:defRPr sz="4800" b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/>
              </a:p>
            </p:txBody>
          </p:sp>
          <p:sp>
            <p:nvSpPr>
              <p:cNvPr id="327" name="Freeform 9"/>
              <p:cNvSpPr/>
              <p:nvPr/>
            </p:nvSpPr>
            <p:spPr>
              <a:xfrm>
                <a:off x="-1" y="408292"/>
                <a:ext cx="794388" cy="159589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717" h="21508" extrusionOk="0">
                    <a:moveTo>
                      <a:pt x="10311" y="1"/>
                    </a:moveTo>
                    <a:cubicBezTo>
                      <a:pt x="13463" y="1"/>
                      <a:pt x="13463" y="1"/>
                      <a:pt x="13463" y="1"/>
                    </a:cubicBezTo>
                    <a:cubicBezTo>
                      <a:pt x="13463" y="1"/>
                      <a:pt x="17225" y="-92"/>
                      <a:pt x="18156" y="2018"/>
                    </a:cubicBezTo>
                    <a:cubicBezTo>
                      <a:pt x="20592" y="8330"/>
                      <a:pt x="20592" y="8330"/>
                      <a:pt x="20592" y="8330"/>
                    </a:cubicBezTo>
                    <a:cubicBezTo>
                      <a:pt x="20592" y="8330"/>
                      <a:pt x="21344" y="9403"/>
                      <a:pt x="19159" y="9459"/>
                    </a:cubicBezTo>
                    <a:cubicBezTo>
                      <a:pt x="18156" y="9459"/>
                      <a:pt x="18156" y="9459"/>
                      <a:pt x="18156" y="9459"/>
                    </a:cubicBezTo>
                    <a:cubicBezTo>
                      <a:pt x="19410" y="13142"/>
                      <a:pt x="19410" y="13142"/>
                      <a:pt x="19410" y="13142"/>
                    </a:cubicBezTo>
                    <a:cubicBezTo>
                      <a:pt x="19410" y="13142"/>
                      <a:pt x="19983" y="14160"/>
                      <a:pt x="18120" y="14160"/>
                    </a:cubicBezTo>
                    <a:cubicBezTo>
                      <a:pt x="14968" y="14160"/>
                      <a:pt x="14968" y="14160"/>
                      <a:pt x="14968" y="14160"/>
                    </a:cubicBezTo>
                    <a:cubicBezTo>
                      <a:pt x="13499" y="20694"/>
                      <a:pt x="13499" y="20694"/>
                      <a:pt x="13499" y="20694"/>
                    </a:cubicBezTo>
                    <a:cubicBezTo>
                      <a:pt x="13499" y="20694"/>
                      <a:pt x="13428" y="21508"/>
                      <a:pt x="12317" y="21508"/>
                    </a:cubicBezTo>
                    <a:cubicBezTo>
                      <a:pt x="8699" y="21508"/>
                      <a:pt x="8699" y="21508"/>
                      <a:pt x="8699" y="21508"/>
                    </a:cubicBezTo>
                    <a:cubicBezTo>
                      <a:pt x="8699" y="21508"/>
                      <a:pt x="7195" y="21508"/>
                      <a:pt x="7159" y="20694"/>
                    </a:cubicBezTo>
                    <a:cubicBezTo>
                      <a:pt x="5654" y="14160"/>
                      <a:pt x="5654" y="14160"/>
                      <a:pt x="5654" y="14160"/>
                    </a:cubicBezTo>
                    <a:cubicBezTo>
                      <a:pt x="2502" y="14160"/>
                      <a:pt x="2502" y="14160"/>
                      <a:pt x="2502" y="14160"/>
                    </a:cubicBezTo>
                    <a:cubicBezTo>
                      <a:pt x="2502" y="14160"/>
                      <a:pt x="819" y="14289"/>
                      <a:pt x="1248" y="13031"/>
                    </a:cubicBezTo>
                    <a:cubicBezTo>
                      <a:pt x="2359" y="9440"/>
                      <a:pt x="2359" y="9440"/>
                      <a:pt x="2359" y="9440"/>
                    </a:cubicBezTo>
                    <a:cubicBezTo>
                      <a:pt x="1535" y="9440"/>
                      <a:pt x="1535" y="9440"/>
                      <a:pt x="1535" y="9440"/>
                    </a:cubicBezTo>
                    <a:cubicBezTo>
                      <a:pt x="1535" y="9440"/>
                      <a:pt x="-256" y="9440"/>
                      <a:pt x="31" y="8293"/>
                    </a:cubicBezTo>
                    <a:cubicBezTo>
                      <a:pt x="2323" y="2018"/>
                      <a:pt x="2323" y="2018"/>
                      <a:pt x="2323" y="2018"/>
                    </a:cubicBezTo>
                    <a:cubicBezTo>
                      <a:pt x="2323" y="2018"/>
                      <a:pt x="3004" y="1"/>
                      <a:pt x="6693" y="1"/>
                    </a:cubicBezTo>
                    <a:lnTo>
                      <a:pt x="10311" y="1"/>
                    </a:lnTo>
                    <a:close/>
                  </a:path>
                </a:pathLst>
              </a:custGeom>
              <a:solidFill>
                <a:srgbClr val="558ED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pPr algn="l" defTabSz="2437974">
                  <a:defRPr sz="4800" b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/>
              </a:p>
            </p:txBody>
          </p:sp>
        </p:grpSp>
        <p:grpSp>
          <p:nvGrpSpPr>
            <p:cNvPr id="332" name="Group 366"/>
            <p:cNvGrpSpPr/>
            <p:nvPr/>
          </p:nvGrpSpPr>
          <p:grpSpPr>
            <a:xfrm>
              <a:off x="6268139" y="54825"/>
              <a:ext cx="794387" cy="2004189"/>
              <a:chOff x="0" y="0"/>
              <a:chExt cx="794386" cy="2004187"/>
            </a:xfrm>
          </p:grpSpPr>
          <p:sp>
            <p:nvSpPr>
              <p:cNvPr id="329" name="Oval 5"/>
              <p:cNvSpPr/>
              <p:nvPr/>
            </p:nvSpPr>
            <p:spPr>
              <a:xfrm>
                <a:off x="213066" y="0"/>
                <a:ext cx="363537" cy="361956"/>
              </a:xfrm>
              <a:prstGeom prst="ellipse">
                <a:avLst/>
              </a:prstGeom>
              <a:solidFill>
                <a:srgbClr val="558ED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pPr algn="l" defTabSz="2437974">
                  <a:defRPr sz="4800" b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/>
              </a:p>
            </p:txBody>
          </p:sp>
          <p:sp>
            <p:nvSpPr>
              <p:cNvPr id="330" name="Oval 7"/>
              <p:cNvSpPr/>
              <p:nvPr/>
            </p:nvSpPr>
            <p:spPr>
              <a:xfrm>
                <a:off x="213066" y="0"/>
                <a:ext cx="363537" cy="361956"/>
              </a:xfrm>
              <a:prstGeom prst="ellipse">
                <a:avLst/>
              </a:prstGeom>
              <a:solidFill>
                <a:srgbClr val="558ED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pPr algn="l" defTabSz="2437974">
                  <a:defRPr sz="4800" b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/>
              </a:p>
            </p:txBody>
          </p:sp>
          <p:sp>
            <p:nvSpPr>
              <p:cNvPr id="331" name="Freeform 9"/>
              <p:cNvSpPr/>
              <p:nvPr/>
            </p:nvSpPr>
            <p:spPr>
              <a:xfrm>
                <a:off x="-1" y="408292"/>
                <a:ext cx="794388" cy="159589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717" h="21508" extrusionOk="0">
                    <a:moveTo>
                      <a:pt x="10311" y="1"/>
                    </a:moveTo>
                    <a:cubicBezTo>
                      <a:pt x="13463" y="1"/>
                      <a:pt x="13463" y="1"/>
                      <a:pt x="13463" y="1"/>
                    </a:cubicBezTo>
                    <a:cubicBezTo>
                      <a:pt x="13463" y="1"/>
                      <a:pt x="17225" y="-92"/>
                      <a:pt x="18156" y="2018"/>
                    </a:cubicBezTo>
                    <a:cubicBezTo>
                      <a:pt x="20592" y="8330"/>
                      <a:pt x="20592" y="8330"/>
                      <a:pt x="20592" y="8330"/>
                    </a:cubicBezTo>
                    <a:cubicBezTo>
                      <a:pt x="20592" y="8330"/>
                      <a:pt x="21344" y="9403"/>
                      <a:pt x="19159" y="9459"/>
                    </a:cubicBezTo>
                    <a:cubicBezTo>
                      <a:pt x="18156" y="9459"/>
                      <a:pt x="18156" y="9459"/>
                      <a:pt x="18156" y="9459"/>
                    </a:cubicBezTo>
                    <a:cubicBezTo>
                      <a:pt x="19410" y="13142"/>
                      <a:pt x="19410" y="13142"/>
                      <a:pt x="19410" y="13142"/>
                    </a:cubicBezTo>
                    <a:cubicBezTo>
                      <a:pt x="19410" y="13142"/>
                      <a:pt x="19983" y="14160"/>
                      <a:pt x="18120" y="14160"/>
                    </a:cubicBezTo>
                    <a:cubicBezTo>
                      <a:pt x="14968" y="14160"/>
                      <a:pt x="14968" y="14160"/>
                      <a:pt x="14968" y="14160"/>
                    </a:cubicBezTo>
                    <a:cubicBezTo>
                      <a:pt x="13499" y="20694"/>
                      <a:pt x="13499" y="20694"/>
                      <a:pt x="13499" y="20694"/>
                    </a:cubicBezTo>
                    <a:cubicBezTo>
                      <a:pt x="13499" y="20694"/>
                      <a:pt x="13428" y="21508"/>
                      <a:pt x="12317" y="21508"/>
                    </a:cubicBezTo>
                    <a:cubicBezTo>
                      <a:pt x="8699" y="21508"/>
                      <a:pt x="8699" y="21508"/>
                      <a:pt x="8699" y="21508"/>
                    </a:cubicBezTo>
                    <a:cubicBezTo>
                      <a:pt x="8699" y="21508"/>
                      <a:pt x="7195" y="21508"/>
                      <a:pt x="7159" y="20694"/>
                    </a:cubicBezTo>
                    <a:cubicBezTo>
                      <a:pt x="5654" y="14160"/>
                      <a:pt x="5654" y="14160"/>
                      <a:pt x="5654" y="14160"/>
                    </a:cubicBezTo>
                    <a:cubicBezTo>
                      <a:pt x="2502" y="14160"/>
                      <a:pt x="2502" y="14160"/>
                      <a:pt x="2502" y="14160"/>
                    </a:cubicBezTo>
                    <a:cubicBezTo>
                      <a:pt x="2502" y="14160"/>
                      <a:pt x="819" y="14289"/>
                      <a:pt x="1248" y="13031"/>
                    </a:cubicBezTo>
                    <a:cubicBezTo>
                      <a:pt x="2359" y="9440"/>
                      <a:pt x="2359" y="9440"/>
                      <a:pt x="2359" y="9440"/>
                    </a:cubicBezTo>
                    <a:cubicBezTo>
                      <a:pt x="1535" y="9440"/>
                      <a:pt x="1535" y="9440"/>
                      <a:pt x="1535" y="9440"/>
                    </a:cubicBezTo>
                    <a:cubicBezTo>
                      <a:pt x="1535" y="9440"/>
                      <a:pt x="-256" y="9440"/>
                      <a:pt x="31" y="8293"/>
                    </a:cubicBezTo>
                    <a:cubicBezTo>
                      <a:pt x="2323" y="2018"/>
                      <a:pt x="2323" y="2018"/>
                      <a:pt x="2323" y="2018"/>
                    </a:cubicBezTo>
                    <a:cubicBezTo>
                      <a:pt x="2323" y="2018"/>
                      <a:pt x="3004" y="1"/>
                      <a:pt x="6693" y="1"/>
                    </a:cubicBezTo>
                    <a:lnTo>
                      <a:pt x="10311" y="1"/>
                    </a:lnTo>
                    <a:close/>
                  </a:path>
                </a:pathLst>
              </a:custGeom>
              <a:solidFill>
                <a:srgbClr val="558ED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pPr algn="l" defTabSz="2437974">
                  <a:defRPr sz="4800" b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/>
              </a:p>
            </p:txBody>
          </p:sp>
        </p:grpSp>
        <p:grpSp>
          <p:nvGrpSpPr>
            <p:cNvPr id="336" name="Group 370"/>
            <p:cNvGrpSpPr/>
            <p:nvPr/>
          </p:nvGrpSpPr>
          <p:grpSpPr>
            <a:xfrm>
              <a:off x="9451049" y="93811"/>
              <a:ext cx="794388" cy="2004189"/>
              <a:chOff x="0" y="0"/>
              <a:chExt cx="794386" cy="2004187"/>
            </a:xfrm>
          </p:grpSpPr>
          <p:sp>
            <p:nvSpPr>
              <p:cNvPr id="333" name="Oval 5"/>
              <p:cNvSpPr/>
              <p:nvPr/>
            </p:nvSpPr>
            <p:spPr>
              <a:xfrm>
                <a:off x="213066" y="0"/>
                <a:ext cx="363537" cy="361956"/>
              </a:xfrm>
              <a:prstGeom prst="ellipse">
                <a:avLst/>
              </a:prstGeom>
              <a:solidFill>
                <a:srgbClr val="558ED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pPr algn="l" defTabSz="2437974">
                  <a:defRPr sz="4800" b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/>
              </a:p>
            </p:txBody>
          </p:sp>
          <p:sp>
            <p:nvSpPr>
              <p:cNvPr id="334" name="Oval 7"/>
              <p:cNvSpPr/>
              <p:nvPr/>
            </p:nvSpPr>
            <p:spPr>
              <a:xfrm>
                <a:off x="213066" y="0"/>
                <a:ext cx="363537" cy="361956"/>
              </a:xfrm>
              <a:prstGeom prst="ellipse">
                <a:avLst/>
              </a:prstGeom>
              <a:solidFill>
                <a:srgbClr val="558ED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pPr algn="l" defTabSz="2437974">
                  <a:defRPr sz="4800" b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/>
              </a:p>
            </p:txBody>
          </p:sp>
          <p:sp>
            <p:nvSpPr>
              <p:cNvPr id="335" name="Freeform 9"/>
              <p:cNvSpPr/>
              <p:nvPr/>
            </p:nvSpPr>
            <p:spPr>
              <a:xfrm>
                <a:off x="-1" y="408292"/>
                <a:ext cx="794388" cy="159589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717" h="21508" extrusionOk="0">
                    <a:moveTo>
                      <a:pt x="10311" y="1"/>
                    </a:moveTo>
                    <a:cubicBezTo>
                      <a:pt x="13463" y="1"/>
                      <a:pt x="13463" y="1"/>
                      <a:pt x="13463" y="1"/>
                    </a:cubicBezTo>
                    <a:cubicBezTo>
                      <a:pt x="13463" y="1"/>
                      <a:pt x="17225" y="-92"/>
                      <a:pt x="18156" y="2018"/>
                    </a:cubicBezTo>
                    <a:cubicBezTo>
                      <a:pt x="20592" y="8330"/>
                      <a:pt x="20592" y="8330"/>
                      <a:pt x="20592" y="8330"/>
                    </a:cubicBezTo>
                    <a:cubicBezTo>
                      <a:pt x="20592" y="8330"/>
                      <a:pt x="21344" y="9403"/>
                      <a:pt x="19159" y="9459"/>
                    </a:cubicBezTo>
                    <a:cubicBezTo>
                      <a:pt x="18156" y="9459"/>
                      <a:pt x="18156" y="9459"/>
                      <a:pt x="18156" y="9459"/>
                    </a:cubicBezTo>
                    <a:cubicBezTo>
                      <a:pt x="19410" y="13142"/>
                      <a:pt x="19410" y="13142"/>
                      <a:pt x="19410" y="13142"/>
                    </a:cubicBezTo>
                    <a:cubicBezTo>
                      <a:pt x="19410" y="13142"/>
                      <a:pt x="19983" y="14160"/>
                      <a:pt x="18120" y="14160"/>
                    </a:cubicBezTo>
                    <a:cubicBezTo>
                      <a:pt x="14968" y="14160"/>
                      <a:pt x="14968" y="14160"/>
                      <a:pt x="14968" y="14160"/>
                    </a:cubicBezTo>
                    <a:cubicBezTo>
                      <a:pt x="13499" y="20694"/>
                      <a:pt x="13499" y="20694"/>
                      <a:pt x="13499" y="20694"/>
                    </a:cubicBezTo>
                    <a:cubicBezTo>
                      <a:pt x="13499" y="20694"/>
                      <a:pt x="13428" y="21508"/>
                      <a:pt x="12317" y="21508"/>
                    </a:cubicBezTo>
                    <a:cubicBezTo>
                      <a:pt x="8699" y="21508"/>
                      <a:pt x="8699" y="21508"/>
                      <a:pt x="8699" y="21508"/>
                    </a:cubicBezTo>
                    <a:cubicBezTo>
                      <a:pt x="8699" y="21508"/>
                      <a:pt x="7195" y="21508"/>
                      <a:pt x="7159" y="20694"/>
                    </a:cubicBezTo>
                    <a:cubicBezTo>
                      <a:pt x="5654" y="14160"/>
                      <a:pt x="5654" y="14160"/>
                      <a:pt x="5654" y="14160"/>
                    </a:cubicBezTo>
                    <a:cubicBezTo>
                      <a:pt x="2502" y="14160"/>
                      <a:pt x="2502" y="14160"/>
                      <a:pt x="2502" y="14160"/>
                    </a:cubicBezTo>
                    <a:cubicBezTo>
                      <a:pt x="2502" y="14160"/>
                      <a:pt x="819" y="14289"/>
                      <a:pt x="1248" y="13031"/>
                    </a:cubicBezTo>
                    <a:cubicBezTo>
                      <a:pt x="2359" y="9440"/>
                      <a:pt x="2359" y="9440"/>
                      <a:pt x="2359" y="9440"/>
                    </a:cubicBezTo>
                    <a:cubicBezTo>
                      <a:pt x="1535" y="9440"/>
                      <a:pt x="1535" y="9440"/>
                      <a:pt x="1535" y="9440"/>
                    </a:cubicBezTo>
                    <a:cubicBezTo>
                      <a:pt x="1535" y="9440"/>
                      <a:pt x="-256" y="9440"/>
                      <a:pt x="31" y="8293"/>
                    </a:cubicBezTo>
                    <a:cubicBezTo>
                      <a:pt x="2323" y="2018"/>
                      <a:pt x="2323" y="2018"/>
                      <a:pt x="2323" y="2018"/>
                    </a:cubicBezTo>
                    <a:cubicBezTo>
                      <a:pt x="2323" y="2018"/>
                      <a:pt x="3004" y="1"/>
                      <a:pt x="6693" y="1"/>
                    </a:cubicBezTo>
                    <a:lnTo>
                      <a:pt x="10311" y="1"/>
                    </a:lnTo>
                    <a:close/>
                  </a:path>
                </a:pathLst>
              </a:custGeom>
              <a:solidFill>
                <a:srgbClr val="558ED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pPr algn="l" defTabSz="2437974">
                  <a:defRPr sz="4800" b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/>
              </a:p>
            </p:txBody>
          </p:sp>
        </p:grpSp>
        <p:grpSp>
          <p:nvGrpSpPr>
            <p:cNvPr id="340" name="Group 374"/>
            <p:cNvGrpSpPr/>
            <p:nvPr/>
          </p:nvGrpSpPr>
          <p:grpSpPr>
            <a:xfrm>
              <a:off x="11096247" y="33145"/>
              <a:ext cx="794388" cy="2004189"/>
              <a:chOff x="0" y="0"/>
              <a:chExt cx="794386" cy="2004187"/>
            </a:xfrm>
          </p:grpSpPr>
          <p:sp>
            <p:nvSpPr>
              <p:cNvPr id="337" name="Oval 5"/>
              <p:cNvSpPr/>
              <p:nvPr/>
            </p:nvSpPr>
            <p:spPr>
              <a:xfrm>
                <a:off x="213066" y="0"/>
                <a:ext cx="363537" cy="361956"/>
              </a:xfrm>
              <a:prstGeom prst="ellipse">
                <a:avLst/>
              </a:prstGeom>
              <a:solidFill>
                <a:srgbClr val="558ED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pPr algn="l" defTabSz="2437974">
                  <a:defRPr sz="4800" b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/>
              </a:p>
            </p:txBody>
          </p:sp>
          <p:sp>
            <p:nvSpPr>
              <p:cNvPr id="338" name="Oval 7"/>
              <p:cNvSpPr/>
              <p:nvPr/>
            </p:nvSpPr>
            <p:spPr>
              <a:xfrm>
                <a:off x="213066" y="0"/>
                <a:ext cx="363537" cy="361956"/>
              </a:xfrm>
              <a:prstGeom prst="ellipse">
                <a:avLst/>
              </a:prstGeom>
              <a:solidFill>
                <a:srgbClr val="558ED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pPr algn="l" defTabSz="2437974">
                  <a:defRPr sz="4800" b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/>
              </a:p>
            </p:txBody>
          </p:sp>
          <p:sp>
            <p:nvSpPr>
              <p:cNvPr id="339" name="Freeform 9"/>
              <p:cNvSpPr/>
              <p:nvPr/>
            </p:nvSpPr>
            <p:spPr>
              <a:xfrm>
                <a:off x="-1" y="408292"/>
                <a:ext cx="794388" cy="159589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717" h="21508" extrusionOk="0">
                    <a:moveTo>
                      <a:pt x="10311" y="1"/>
                    </a:moveTo>
                    <a:cubicBezTo>
                      <a:pt x="13463" y="1"/>
                      <a:pt x="13463" y="1"/>
                      <a:pt x="13463" y="1"/>
                    </a:cubicBezTo>
                    <a:cubicBezTo>
                      <a:pt x="13463" y="1"/>
                      <a:pt x="17225" y="-92"/>
                      <a:pt x="18156" y="2018"/>
                    </a:cubicBezTo>
                    <a:cubicBezTo>
                      <a:pt x="20592" y="8330"/>
                      <a:pt x="20592" y="8330"/>
                      <a:pt x="20592" y="8330"/>
                    </a:cubicBezTo>
                    <a:cubicBezTo>
                      <a:pt x="20592" y="8330"/>
                      <a:pt x="21344" y="9403"/>
                      <a:pt x="19159" y="9459"/>
                    </a:cubicBezTo>
                    <a:cubicBezTo>
                      <a:pt x="18156" y="9459"/>
                      <a:pt x="18156" y="9459"/>
                      <a:pt x="18156" y="9459"/>
                    </a:cubicBezTo>
                    <a:cubicBezTo>
                      <a:pt x="19410" y="13142"/>
                      <a:pt x="19410" y="13142"/>
                      <a:pt x="19410" y="13142"/>
                    </a:cubicBezTo>
                    <a:cubicBezTo>
                      <a:pt x="19410" y="13142"/>
                      <a:pt x="19983" y="14160"/>
                      <a:pt x="18120" y="14160"/>
                    </a:cubicBezTo>
                    <a:cubicBezTo>
                      <a:pt x="14968" y="14160"/>
                      <a:pt x="14968" y="14160"/>
                      <a:pt x="14968" y="14160"/>
                    </a:cubicBezTo>
                    <a:cubicBezTo>
                      <a:pt x="13499" y="20694"/>
                      <a:pt x="13499" y="20694"/>
                      <a:pt x="13499" y="20694"/>
                    </a:cubicBezTo>
                    <a:cubicBezTo>
                      <a:pt x="13499" y="20694"/>
                      <a:pt x="13428" y="21508"/>
                      <a:pt x="12317" y="21508"/>
                    </a:cubicBezTo>
                    <a:cubicBezTo>
                      <a:pt x="8699" y="21508"/>
                      <a:pt x="8699" y="21508"/>
                      <a:pt x="8699" y="21508"/>
                    </a:cubicBezTo>
                    <a:cubicBezTo>
                      <a:pt x="8699" y="21508"/>
                      <a:pt x="7195" y="21508"/>
                      <a:pt x="7159" y="20694"/>
                    </a:cubicBezTo>
                    <a:cubicBezTo>
                      <a:pt x="5654" y="14160"/>
                      <a:pt x="5654" y="14160"/>
                      <a:pt x="5654" y="14160"/>
                    </a:cubicBezTo>
                    <a:cubicBezTo>
                      <a:pt x="2502" y="14160"/>
                      <a:pt x="2502" y="14160"/>
                      <a:pt x="2502" y="14160"/>
                    </a:cubicBezTo>
                    <a:cubicBezTo>
                      <a:pt x="2502" y="14160"/>
                      <a:pt x="819" y="14289"/>
                      <a:pt x="1248" y="13031"/>
                    </a:cubicBezTo>
                    <a:cubicBezTo>
                      <a:pt x="2359" y="9440"/>
                      <a:pt x="2359" y="9440"/>
                      <a:pt x="2359" y="9440"/>
                    </a:cubicBezTo>
                    <a:cubicBezTo>
                      <a:pt x="1535" y="9440"/>
                      <a:pt x="1535" y="9440"/>
                      <a:pt x="1535" y="9440"/>
                    </a:cubicBezTo>
                    <a:cubicBezTo>
                      <a:pt x="1535" y="9440"/>
                      <a:pt x="-256" y="9440"/>
                      <a:pt x="31" y="8293"/>
                    </a:cubicBezTo>
                    <a:cubicBezTo>
                      <a:pt x="2323" y="2018"/>
                      <a:pt x="2323" y="2018"/>
                      <a:pt x="2323" y="2018"/>
                    </a:cubicBezTo>
                    <a:cubicBezTo>
                      <a:pt x="2323" y="2018"/>
                      <a:pt x="3004" y="1"/>
                      <a:pt x="6693" y="1"/>
                    </a:cubicBezTo>
                    <a:lnTo>
                      <a:pt x="10311" y="1"/>
                    </a:lnTo>
                    <a:close/>
                  </a:path>
                </a:pathLst>
              </a:custGeom>
              <a:solidFill>
                <a:srgbClr val="558ED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pPr algn="l" defTabSz="2437974">
                  <a:defRPr sz="4800" b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/>
              </a:p>
            </p:txBody>
          </p:sp>
        </p:grpSp>
        <p:grpSp>
          <p:nvGrpSpPr>
            <p:cNvPr id="344" name="Group 378"/>
            <p:cNvGrpSpPr/>
            <p:nvPr/>
          </p:nvGrpSpPr>
          <p:grpSpPr>
            <a:xfrm>
              <a:off x="14279157" y="-1"/>
              <a:ext cx="794387" cy="2004189"/>
              <a:chOff x="0" y="0"/>
              <a:chExt cx="794386" cy="2004187"/>
            </a:xfrm>
          </p:grpSpPr>
          <p:sp>
            <p:nvSpPr>
              <p:cNvPr id="341" name="Oval 5"/>
              <p:cNvSpPr/>
              <p:nvPr/>
            </p:nvSpPr>
            <p:spPr>
              <a:xfrm>
                <a:off x="213066" y="0"/>
                <a:ext cx="363537" cy="361956"/>
              </a:xfrm>
              <a:prstGeom prst="ellipse">
                <a:avLst/>
              </a:prstGeom>
              <a:solidFill>
                <a:srgbClr val="558ED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pPr algn="l" defTabSz="2437974">
                  <a:defRPr sz="4800" b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/>
              </a:p>
            </p:txBody>
          </p:sp>
          <p:sp>
            <p:nvSpPr>
              <p:cNvPr id="342" name="Oval 7"/>
              <p:cNvSpPr/>
              <p:nvPr/>
            </p:nvSpPr>
            <p:spPr>
              <a:xfrm>
                <a:off x="213066" y="0"/>
                <a:ext cx="363537" cy="361956"/>
              </a:xfrm>
              <a:prstGeom prst="ellipse">
                <a:avLst/>
              </a:prstGeom>
              <a:solidFill>
                <a:srgbClr val="558ED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pPr algn="l" defTabSz="2437974">
                  <a:defRPr sz="4800" b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/>
              </a:p>
            </p:txBody>
          </p:sp>
          <p:sp>
            <p:nvSpPr>
              <p:cNvPr id="343" name="Freeform 9"/>
              <p:cNvSpPr/>
              <p:nvPr/>
            </p:nvSpPr>
            <p:spPr>
              <a:xfrm>
                <a:off x="-1" y="408292"/>
                <a:ext cx="794388" cy="159589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717" h="21508" extrusionOk="0">
                    <a:moveTo>
                      <a:pt x="10311" y="1"/>
                    </a:moveTo>
                    <a:cubicBezTo>
                      <a:pt x="13463" y="1"/>
                      <a:pt x="13463" y="1"/>
                      <a:pt x="13463" y="1"/>
                    </a:cubicBezTo>
                    <a:cubicBezTo>
                      <a:pt x="13463" y="1"/>
                      <a:pt x="17225" y="-92"/>
                      <a:pt x="18156" y="2018"/>
                    </a:cubicBezTo>
                    <a:cubicBezTo>
                      <a:pt x="20592" y="8330"/>
                      <a:pt x="20592" y="8330"/>
                      <a:pt x="20592" y="8330"/>
                    </a:cubicBezTo>
                    <a:cubicBezTo>
                      <a:pt x="20592" y="8330"/>
                      <a:pt x="21344" y="9403"/>
                      <a:pt x="19159" y="9459"/>
                    </a:cubicBezTo>
                    <a:cubicBezTo>
                      <a:pt x="18156" y="9459"/>
                      <a:pt x="18156" y="9459"/>
                      <a:pt x="18156" y="9459"/>
                    </a:cubicBezTo>
                    <a:cubicBezTo>
                      <a:pt x="19410" y="13142"/>
                      <a:pt x="19410" y="13142"/>
                      <a:pt x="19410" y="13142"/>
                    </a:cubicBezTo>
                    <a:cubicBezTo>
                      <a:pt x="19410" y="13142"/>
                      <a:pt x="19983" y="14160"/>
                      <a:pt x="18120" y="14160"/>
                    </a:cubicBezTo>
                    <a:cubicBezTo>
                      <a:pt x="14968" y="14160"/>
                      <a:pt x="14968" y="14160"/>
                      <a:pt x="14968" y="14160"/>
                    </a:cubicBezTo>
                    <a:cubicBezTo>
                      <a:pt x="13499" y="20694"/>
                      <a:pt x="13499" y="20694"/>
                      <a:pt x="13499" y="20694"/>
                    </a:cubicBezTo>
                    <a:cubicBezTo>
                      <a:pt x="13499" y="20694"/>
                      <a:pt x="13428" y="21508"/>
                      <a:pt x="12317" y="21508"/>
                    </a:cubicBezTo>
                    <a:cubicBezTo>
                      <a:pt x="8699" y="21508"/>
                      <a:pt x="8699" y="21508"/>
                      <a:pt x="8699" y="21508"/>
                    </a:cubicBezTo>
                    <a:cubicBezTo>
                      <a:pt x="8699" y="21508"/>
                      <a:pt x="7195" y="21508"/>
                      <a:pt x="7159" y="20694"/>
                    </a:cubicBezTo>
                    <a:cubicBezTo>
                      <a:pt x="5654" y="14160"/>
                      <a:pt x="5654" y="14160"/>
                      <a:pt x="5654" y="14160"/>
                    </a:cubicBezTo>
                    <a:cubicBezTo>
                      <a:pt x="2502" y="14160"/>
                      <a:pt x="2502" y="14160"/>
                      <a:pt x="2502" y="14160"/>
                    </a:cubicBezTo>
                    <a:cubicBezTo>
                      <a:pt x="2502" y="14160"/>
                      <a:pt x="819" y="14289"/>
                      <a:pt x="1248" y="13031"/>
                    </a:cubicBezTo>
                    <a:cubicBezTo>
                      <a:pt x="2359" y="9440"/>
                      <a:pt x="2359" y="9440"/>
                      <a:pt x="2359" y="9440"/>
                    </a:cubicBezTo>
                    <a:cubicBezTo>
                      <a:pt x="1535" y="9440"/>
                      <a:pt x="1535" y="9440"/>
                      <a:pt x="1535" y="9440"/>
                    </a:cubicBezTo>
                    <a:cubicBezTo>
                      <a:pt x="1535" y="9440"/>
                      <a:pt x="-256" y="9440"/>
                      <a:pt x="31" y="8293"/>
                    </a:cubicBezTo>
                    <a:cubicBezTo>
                      <a:pt x="2323" y="2018"/>
                      <a:pt x="2323" y="2018"/>
                      <a:pt x="2323" y="2018"/>
                    </a:cubicBezTo>
                    <a:cubicBezTo>
                      <a:pt x="2323" y="2018"/>
                      <a:pt x="3004" y="1"/>
                      <a:pt x="6693" y="1"/>
                    </a:cubicBezTo>
                    <a:lnTo>
                      <a:pt x="10311" y="1"/>
                    </a:lnTo>
                    <a:close/>
                  </a:path>
                </a:pathLst>
              </a:custGeom>
              <a:solidFill>
                <a:srgbClr val="558ED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pPr algn="l" defTabSz="2437974">
                  <a:defRPr sz="4800" b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/>
              </a:p>
            </p:txBody>
          </p:sp>
        </p:grpSp>
        <p:grpSp>
          <p:nvGrpSpPr>
            <p:cNvPr id="348" name="Group 382"/>
            <p:cNvGrpSpPr/>
            <p:nvPr/>
          </p:nvGrpSpPr>
          <p:grpSpPr>
            <a:xfrm>
              <a:off x="15924352" y="-1"/>
              <a:ext cx="794388" cy="2004189"/>
              <a:chOff x="0" y="0"/>
              <a:chExt cx="794386" cy="2004187"/>
            </a:xfrm>
          </p:grpSpPr>
          <p:sp>
            <p:nvSpPr>
              <p:cNvPr id="345" name="Oval 5"/>
              <p:cNvSpPr/>
              <p:nvPr/>
            </p:nvSpPr>
            <p:spPr>
              <a:xfrm>
                <a:off x="213066" y="0"/>
                <a:ext cx="363537" cy="361956"/>
              </a:xfrm>
              <a:prstGeom prst="ellipse">
                <a:avLst/>
              </a:prstGeom>
              <a:solidFill>
                <a:srgbClr val="558ED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pPr algn="l" defTabSz="2437974">
                  <a:defRPr sz="4800" b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/>
              </a:p>
            </p:txBody>
          </p:sp>
          <p:sp>
            <p:nvSpPr>
              <p:cNvPr id="346" name="Oval 7"/>
              <p:cNvSpPr/>
              <p:nvPr/>
            </p:nvSpPr>
            <p:spPr>
              <a:xfrm>
                <a:off x="213066" y="0"/>
                <a:ext cx="363537" cy="361956"/>
              </a:xfrm>
              <a:prstGeom prst="ellipse">
                <a:avLst/>
              </a:prstGeom>
              <a:solidFill>
                <a:srgbClr val="558ED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pPr algn="l" defTabSz="2437974">
                  <a:defRPr sz="4800" b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/>
              </a:p>
            </p:txBody>
          </p:sp>
          <p:sp>
            <p:nvSpPr>
              <p:cNvPr id="347" name="Freeform 9"/>
              <p:cNvSpPr/>
              <p:nvPr/>
            </p:nvSpPr>
            <p:spPr>
              <a:xfrm>
                <a:off x="-1" y="408292"/>
                <a:ext cx="794388" cy="159589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717" h="21508" extrusionOk="0">
                    <a:moveTo>
                      <a:pt x="10311" y="1"/>
                    </a:moveTo>
                    <a:cubicBezTo>
                      <a:pt x="13463" y="1"/>
                      <a:pt x="13463" y="1"/>
                      <a:pt x="13463" y="1"/>
                    </a:cubicBezTo>
                    <a:cubicBezTo>
                      <a:pt x="13463" y="1"/>
                      <a:pt x="17225" y="-92"/>
                      <a:pt x="18156" y="2018"/>
                    </a:cubicBezTo>
                    <a:cubicBezTo>
                      <a:pt x="20592" y="8330"/>
                      <a:pt x="20592" y="8330"/>
                      <a:pt x="20592" y="8330"/>
                    </a:cubicBezTo>
                    <a:cubicBezTo>
                      <a:pt x="20592" y="8330"/>
                      <a:pt x="21344" y="9403"/>
                      <a:pt x="19159" y="9459"/>
                    </a:cubicBezTo>
                    <a:cubicBezTo>
                      <a:pt x="18156" y="9459"/>
                      <a:pt x="18156" y="9459"/>
                      <a:pt x="18156" y="9459"/>
                    </a:cubicBezTo>
                    <a:cubicBezTo>
                      <a:pt x="19410" y="13142"/>
                      <a:pt x="19410" y="13142"/>
                      <a:pt x="19410" y="13142"/>
                    </a:cubicBezTo>
                    <a:cubicBezTo>
                      <a:pt x="19410" y="13142"/>
                      <a:pt x="19983" y="14160"/>
                      <a:pt x="18120" y="14160"/>
                    </a:cubicBezTo>
                    <a:cubicBezTo>
                      <a:pt x="14968" y="14160"/>
                      <a:pt x="14968" y="14160"/>
                      <a:pt x="14968" y="14160"/>
                    </a:cubicBezTo>
                    <a:cubicBezTo>
                      <a:pt x="13499" y="20694"/>
                      <a:pt x="13499" y="20694"/>
                      <a:pt x="13499" y="20694"/>
                    </a:cubicBezTo>
                    <a:cubicBezTo>
                      <a:pt x="13499" y="20694"/>
                      <a:pt x="13428" y="21508"/>
                      <a:pt x="12317" y="21508"/>
                    </a:cubicBezTo>
                    <a:cubicBezTo>
                      <a:pt x="8699" y="21508"/>
                      <a:pt x="8699" y="21508"/>
                      <a:pt x="8699" y="21508"/>
                    </a:cubicBezTo>
                    <a:cubicBezTo>
                      <a:pt x="8699" y="21508"/>
                      <a:pt x="7195" y="21508"/>
                      <a:pt x="7159" y="20694"/>
                    </a:cubicBezTo>
                    <a:cubicBezTo>
                      <a:pt x="5654" y="14160"/>
                      <a:pt x="5654" y="14160"/>
                      <a:pt x="5654" y="14160"/>
                    </a:cubicBezTo>
                    <a:cubicBezTo>
                      <a:pt x="2502" y="14160"/>
                      <a:pt x="2502" y="14160"/>
                      <a:pt x="2502" y="14160"/>
                    </a:cubicBezTo>
                    <a:cubicBezTo>
                      <a:pt x="2502" y="14160"/>
                      <a:pt x="819" y="14289"/>
                      <a:pt x="1248" y="13031"/>
                    </a:cubicBezTo>
                    <a:cubicBezTo>
                      <a:pt x="2359" y="9440"/>
                      <a:pt x="2359" y="9440"/>
                      <a:pt x="2359" y="9440"/>
                    </a:cubicBezTo>
                    <a:cubicBezTo>
                      <a:pt x="1535" y="9440"/>
                      <a:pt x="1535" y="9440"/>
                      <a:pt x="1535" y="9440"/>
                    </a:cubicBezTo>
                    <a:cubicBezTo>
                      <a:pt x="1535" y="9440"/>
                      <a:pt x="-256" y="9440"/>
                      <a:pt x="31" y="8293"/>
                    </a:cubicBezTo>
                    <a:cubicBezTo>
                      <a:pt x="2323" y="2018"/>
                      <a:pt x="2323" y="2018"/>
                      <a:pt x="2323" y="2018"/>
                    </a:cubicBezTo>
                    <a:cubicBezTo>
                      <a:pt x="2323" y="2018"/>
                      <a:pt x="3004" y="1"/>
                      <a:pt x="6693" y="1"/>
                    </a:cubicBezTo>
                    <a:lnTo>
                      <a:pt x="10311" y="1"/>
                    </a:lnTo>
                    <a:close/>
                  </a:path>
                </a:pathLst>
              </a:custGeom>
              <a:solidFill>
                <a:srgbClr val="558ED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pPr algn="l" defTabSz="2437974">
                  <a:defRPr sz="4800" b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/>
              </a:p>
            </p:txBody>
          </p:sp>
        </p:grpSp>
        <p:grpSp>
          <p:nvGrpSpPr>
            <p:cNvPr id="351" name="Group 386"/>
            <p:cNvGrpSpPr/>
            <p:nvPr/>
          </p:nvGrpSpPr>
          <p:grpSpPr>
            <a:xfrm>
              <a:off x="17559758" y="45787"/>
              <a:ext cx="720751" cy="1991547"/>
              <a:chOff x="0" y="0"/>
              <a:chExt cx="720749" cy="1991546"/>
            </a:xfrm>
          </p:grpSpPr>
          <p:sp>
            <p:nvSpPr>
              <p:cNvPr id="349" name="Oval 6"/>
              <p:cNvSpPr/>
              <p:nvPr/>
            </p:nvSpPr>
            <p:spPr>
              <a:xfrm>
                <a:off x="175446" y="-1"/>
                <a:ext cx="363537" cy="361957"/>
              </a:xfrm>
              <a:prstGeom prst="ellipse">
                <a:avLst/>
              </a:prstGeom>
              <a:solidFill>
                <a:srgbClr val="558ED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pPr algn="l" defTabSz="2437974">
                  <a:defRPr sz="4800" b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/>
              </a:p>
            </p:txBody>
          </p:sp>
          <p:sp>
            <p:nvSpPr>
              <p:cNvPr id="350" name="Freeform 8"/>
              <p:cNvSpPr/>
              <p:nvPr/>
            </p:nvSpPr>
            <p:spPr>
              <a:xfrm>
                <a:off x="-1" y="393151"/>
                <a:ext cx="720751" cy="159839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63" extrusionOk="0">
                    <a:moveTo>
                      <a:pt x="10718" y="0"/>
                    </a:moveTo>
                    <a:cubicBezTo>
                      <a:pt x="16159" y="0"/>
                      <a:pt x="16159" y="0"/>
                      <a:pt x="16159" y="0"/>
                    </a:cubicBezTo>
                    <a:cubicBezTo>
                      <a:pt x="16159" y="0"/>
                      <a:pt x="21600" y="-37"/>
                      <a:pt x="21600" y="2779"/>
                    </a:cubicBezTo>
                    <a:cubicBezTo>
                      <a:pt x="21600" y="5595"/>
                      <a:pt x="21600" y="10152"/>
                      <a:pt x="21600" y="10152"/>
                    </a:cubicBezTo>
                    <a:cubicBezTo>
                      <a:pt x="21600" y="10152"/>
                      <a:pt x="21435" y="11226"/>
                      <a:pt x="18921" y="11226"/>
                    </a:cubicBezTo>
                    <a:cubicBezTo>
                      <a:pt x="17107" y="11226"/>
                      <a:pt x="17107" y="11226"/>
                      <a:pt x="17107" y="11226"/>
                    </a:cubicBezTo>
                    <a:cubicBezTo>
                      <a:pt x="15169" y="20748"/>
                      <a:pt x="15169" y="20748"/>
                      <a:pt x="15169" y="20748"/>
                    </a:cubicBezTo>
                    <a:cubicBezTo>
                      <a:pt x="15169" y="20748"/>
                      <a:pt x="15128" y="21563"/>
                      <a:pt x="13685" y="21563"/>
                    </a:cubicBezTo>
                    <a:cubicBezTo>
                      <a:pt x="7708" y="21563"/>
                      <a:pt x="7708" y="21563"/>
                      <a:pt x="7708" y="21563"/>
                    </a:cubicBezTo>
                    <a:cubicBezTo>
                      <a:pt x="7708" y="21563"/>
                      <a:pt x="6307" y="21341"/>
                      <a:pt x="6307" y="20674"/>
                    </a:cubicBezTo>
                    <a:cubicBezTo>
                      <a:pt x="4411" y="11226"/>
                      <a:pt x="4411" y="11226"/>
                      <a:pt x="4411" y="11226"/>
                    </a:cubicBezTo>
                    <a:cubicBezTo>
                      <a:pt x="2267" y="11226"/>
                      <a:pt x="2267" y="11226"/>
                      <a:pt x="2267" y="11226"/>
                    </a:cubicBezTo>
                    <a:cubicBezTo>
                      <a:pt x="2267" y="11226"/>
                      <a:pt x="0" y="11226"/>
                      <a:pt x="0" y="9966"/>
                    </a:cubicBezTo>
                    <a:cubicBezTo>
                      <a:pt x="0" y="2631"/>
                      <a:pt x="0" y="2631"/>
                      <a:pt x="0" y="2631"/>
                    </a:cubicBezTo>
                    <a:cubicBezTo>
                      <a:pt x="0" y="2631"/>
                      <a:pt x="41" y="0"/>
                      <a:pt x="5936" y="0"/>
                    </a:cubicBezTo>
                    <a:lnTo>
                      <a:pt x="10718" y="0"/>
                    </a:lnTo>
                    <a:close/>
                  </a:path>
                </a:pathLst>
              </a:custGeom>
              <a:solidFill>
                <a:srgbClr val="558ED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pPr algn="l" defTabSz="2437974">
                  <a:defRPr sz="4800" b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/>
              </a:p>
            </p:txBody>
          </p:sp>
        </p:grpSp>
      </p:grpSp>
      <p:sp>
        <p:nvSpPr>
          <p:cNvPr id="353" name="Reliable People"/>
          <p:cNvSpPr txBox="1"/>
          <p:nvPr/>
        </p:nvSpPr>
        <p:spPr>
          <a:xfrm>
            <a:off x="10508785" y="10277830"/>
            <a:ext cx="2381099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 b="0">
                <a:solidFill>
                  <a:schemeClr val="accent1">
                    <a:hueOff val="373667"/>
                    <a:lumOff val="-17254"/>
                  </a:schemeClr>
                </a:solidFill>
                <a:latin typeface="Museo Slab 500"/>
                <a:ea typeface="Museo Slab 500"/>
                <a:cs typeface="Museo Slab 500"/>
                <a:sym typeface="Museo Slab 500"/>
              </a:defRPr>
            </a:lvl1pPr>
          </a:lstStyle>
          <a:p>
            <a:r>
              <a:t>Reliable People</a:t>
            </a:r>
          </a:p>
        </p:txBody>
      </p:sp>
      <p:grpSp>
        <p:nvGrpSpPr>
          <p:cNvPr id="403" name="Group 8"/>
          <p:cNvGrpSpPr/>
          <p:nvPr/>
        </p:nvGrpSpPr>
        <p:grpSpPr>
          <a:xfrm>
            <a:off x="1701247" y="10824903"/>
            <a:ext cx="21216830" cy="1765371"/>
            <a:chOff x="0" y="0"/>
            <a:chExt cx="21216829" cy="1765370"/>
          </a:xfrm>
        </p:grpSpPr>
        <p:grpSp>
          <p:nvGrpSpPr>
            <p:cNvPr id="356" name="Group 400"/>
            <p:cNvGrpSpPr/>
            <p:nvPr/>
          </p:nvGrpSpPr>
          <p:grpSpPr>
            <a:xfrm>
              <a:off x="3055942" y="4961"/>
              <a:ext cx="601129" cy="1661016"/>
              <a:chOff x="0" y="0"/>
              <a:chExt cx="601127" cy="1661014"/>
            </a:xfrm>
          </p:grpSpPr>
          <p:sp>
            <p:nvSpPr>
              <p:cNvPr id="354" name="Oval 6"/>
              <p:cNvSpPr/>
              <p:nvPr/>
            </p:nvSpPr>
            <p:spPr>
              <a:xfrm>
                <a:off x="146327" y="0"/>
                <a:ext cx="303201" cy="301885"/>
              </a:xfrm>
              <a:prstGeom prst="ellipse">
                <a:avLst/>
              </a:prstGeom>
              <a:solidFill>
                <a:srgbClr val="8EB4E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pPr algn="l" defTabSz="2437974">
                  <a:defRPr sz="4800" b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/>
              </a:p>
            </p:txBody>
          </p:sp>
          <p:sp>
            <p:nvSpPr>
              <p:cNvPr id="355" name="Freeform 8"/>
              <p:cNvSpPr/>
              <p:nvPr/>
            </p:nvSpPr>
            <p:spPr>
              <a:xfrm>
                <a:off x="-1" y="327900"/>
                <a:ext cx="601129" cy="133311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63" extrusionOk="0">
                    <a:moveTo>
                      <a:pt x="10718" y="0"/>
                    </a:moveTo>
                    <a:cubicBezTo>
                      <a:pt x="16159" y="0"/>
                      <a:pt x="16159" y="0"/>
                      <a:pt x="16159" y="0"/>
                    </a:cubicBezTo>
                    <a:cubicBezTo>
                      <a:pt x="16159" y="0"/>
                      <a:pt x="21600" y="-37"/>
                      <a:pt x="21600" y="2779"/>
                    </a:cubicBezTo>
                    <a:cubicBezTo>
                      <a:pt x="21600" y="5595"/>
                      <a:pt x="21600" y="10152"/>
                      <a:pt x="21600" y="10152"/>
                    </a:cubicBezTo>
                    <a:cubicBezTo>
                      <a:pt x="21600" y="10152"/>
                      <a:pt x="21435" y="11226"/>
                      <a:pt x="18921" y="11226"/>
                    </a:cubicBezTo>
                    <a:cubicBezTo>
                      <a:pt x="17107" y="11226"/>
                      <a:pt x="17107" y="11226"/>
                      <a:pt x="17107" y="11226"/>
                    </a:cubicBezTo>
                    <a:cubicBezTo>
                      <a:pt x="15169" y="20748"/>
                      <a:pt x="15169" y="20748"/>
                      <a:pt x="15169" y="20748"/>
                    </a:cubicBezTo>
                    <a:cubicBezTo>
                      <a:pt x="15169" y="20748"/>
                      <a:pt x="15128" y="21563"/>
                      <a:pt x="13685" y="21563"/>
                    </a:cubicBezTo>
                    <a:cubicBezTo>
                      <a:pt x="7708" y="21563"/>
                      <a:pt x="7708" y="21563"/>
                      <a:pt x="7708" y="21563"/>
                    </a:cubicBezTo>
                    <a:cubicBezTo>
                      <a:pt x="7708" y="21563"/>
                      <a:pt x="6307" y="21341"/>
                      <a:pt x="6307" y="20674"/>
                    </a:cubicBezTo>
                    <a:cubicBezTo>
                      <a:pt x="4411" y="11226"/>
                      <a:pt x="4411" y="11226"/>
                      <a:pt x="4411" y="11226"/>
                    </a:cubicBezTo>
                    <a:cubicBezTo>
                      <a:pt x="2267" y="11226"/>
                      <a:pt x="2267" y="11226"/>
                      <a:pt x="2267" y="11226"/>
                    </a:cubicBezTo>
                    <a:cubicBezTo>
                      <a:pt x="2267" y="11226"/>
                      <a:pt x="0" y="11226"/>
                      <a:pt x="0" y="9966"/>
                    </a:cubicBezTo>
                    <a:cubicBezTo>
                      <a:pt x="0" y="2631"/>
                      <a:pt x="0" y="2631"/>
                      <a:pt x="0" y="2631"/>
                    </a:cubicBezTo>
                    <a:cubicBezTo>
                      <a:pt x="0" y="2631"/>
                      <a:pt x="41" y="0"/>
                      <a:pt x="5936" y="0"/>
                    </a:cubicBezTo>
                    <a:lnTo>
                      <a:pt x="10718" y="0"/>
                    </a:lnTo>
                    <a:close/>
                  </a:path>
                </a:pathLst>
              </a:custGeom>
              <a:solidFill>
                <a:srgbClr val="8EB4E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pPr algn="l" defTabSz="2437974">
                  <a:defRPr sz="4800" b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/>
              </a:p>
            </p:txBody>
          </p:sp>
        </p:grpSp>
        <p:grpSp>
          <p:nvGrpSpPr>
            <p:cNvPr id="359" name="Group 403"/>
            <p:cNvGrpSpPr/>
            <p:nvPr/>
          </p:nvGrpSpPr>
          <p:grpSpPr>
            <a:xfrm>
              <a:off x="4593656" y="4961"/>
              <a:ext cx="601129" cy="1661016"/>
              <a:chOff x="0" y="0"/>
              <a:chExt cx="601127" cy="1661014"/>
            </a:xfrm>
          </p:grpSpPr>
          <p:sp>
            <p:nvSpPr>
              <p:cNvPr id="357" name="Oval 6"/>
              <p:cNvSpPr/>
              <p:nvPr/>
            </p:nvSpPr>
            <p:spPr>
              <a:xfrm>
                <a:off x="146327" y="0"/>
                <a:ext cx="303201" cy="301885"/>
              </a:xfrm>
              <a:prstGeom prst="ellipse">
                <a:avLst/>
              </a:prstGeom>
              <a:solidFill>
                <a:srgbClr val="8EB4E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pPr algn="l" defTabSz="2437974">
                  <a:defRPr sz="4800" b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/>
              </a:p>
            </p:txBody>
          </p:sp>
          <p:sp>
            <p:nvSpPr>
              <p:cNvPr id="358" name="Freeform 8"/>
              <p:cNvSpPr/>
              <p:nvPr/>
            </p:nvSpPr>
            <p:spPr>
              <a:xfrm>
                <a:off x="-1" y="327900"/>
                <a:ext cx="601129" cy="133311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63" extrusionOk="0">
                    <a:moveTo>
                      <a:pt x="10718" y="0"/>
                    </a:moveTo>
                    <a:cubicBezTo>
                      <a:pt x="16159" y="0"/>
                      <a:pt x="16159" y="0"/>
                      <a:pt x="16159" y="0"/>
                    </a:cubicBezTo>
                    <a:cubicBezTo>
                      <a:pt x="16159" y="0"/>
                      <a:pt x="21600" y="-37"/>
                      <a:pt x="21600" y="2779"/>
                    </a:cubicBezTo>
                    <a:cubicBezTo>
                      <a:pt x="21600" y="5595"/>
                      <a:pt x="21600" y="10152"/>
                      <a:pt x="21600" y="10152"/>
                    </a:cubicBezTo>
                    <a:cubicBezTo>
                      <a:pt x="21600" y="10152"/>
                      <a:pt x="21435" y="11226"/>
                      <a:pt x="18921" y="11226"/>
                    </a:cubicBezTo>
                    <a:cubicBezTo>
                      <a:pt x="17107" y="11226"/>
                      <a:pt x="17107" y="11226"/>
                      <a:pt x="17107" y="11226"/>
                    </a:cubicBezTo>
                    <a:cubicBezTo>
                      <a:pt x="15169" y="20748"/>
                      <a:pt x="15169" y="20748"/>
                      <a:pt x="15169" y="20748"/>
                    </a:cubicBezTo>
                    <a:cubicBezTo>
                      <a:pt x="15169" y="20748"/>
                      <a:pt x="15128" y="21563"/>
                      <a:pt x="13685" y="21563"/>
                    </a:cubicBezTo>
                    <a:cubicBezTo>
                      <a:pt x="7708" y="21563"/>
                      <a:pt x="7708" y="21563"/>
                      <a:pt x="7708" y="21563"/>
                    </a:cubicBezTo>
                    <a:cubicBezTo>
                      <a:pt x="7708" y="21563"/>
                      <a:pt x="6307" y="21341"/>
                      <a:pt x="6307" y="20674"/>
                    </a:cubicBezTo>
                    <a:cubicBezTo>
                      <a:pt x="4411" y="11226"/>
                      <a:pt x="4411" y="11226"/>
                      <a:pt x="4411" y="11226"/>
                    </a:cubicBezTo>
                    <a:cubicBezTo>
                      <a:pt x="2267" y="11226"/>
                      <a:pt x="2267" y="11226"/>
                      <a:pt x="2267" y="11226"/>
                    </a:cubicBezTo>
                    <a:cubicBezTo>
                      <a:pt x="2267" y="11226"/>
                      <a:pt x="0" y="11226"/>
                      <a:pt x="0" y="9966"/>
                    </a:cubicBezTo>
                    <a:cubicBezTo>
                      <a:pt x="0" y="2631"/>
                      <a:pt x="0" y="2631"/>
                      <a:pt x="0" y="2631"/>
                    </a:cubicBezTo>
                    <a:cubicBezTo>
                      <a:pt x="0" y="2631"/>
                      <a:pt x="41" y="0"/>
                      <a:pt x="5936" y="0"/>
                    </a:cubicBezTo>
                    <a:lnTo>
                      <a:pt x="10718" y="0"/>
                    </a:lnTo>
                    <a:close/>
                  </a:path>
                </a:pathLst>
              </a:custGeom>
              <a:solidFill>
                <a:srgbClr val="8EB4E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pPr algn="l" defTabSz="2437974">
                  <a:defRPr sz="4800" b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/>
              </a:p>
            </p:txBody>
          </p:sp>
        </p:grpSp>
        <p:grpSp>
          <p:nvGrpSpPr>
            <p:cNvPr id="362" name="Group 406"/>
            <p:cNvGrpSpPr/>
            <p:nvPr/>
          </p:nvGrpSpPr>
          <p:grpSpPr>
            <a:xfrm>
              <a:off x="7776568" y="4961"/>
              <a:ext cx="601129" cy="1661016"/>
              <a:chOff x="0" y="0"/>
              <a:chExt cx="601127" cy="1661014"/>
            </a:xfrm>
          </p:grpSpPr>
          <p:sp>
            <p:nvSpPr>
              <p:cNvPr id="360" name="Oval 6"/>
              <p:cNvSpPr/>
              <p:nvPr/>
            </p:nvSpPr>
            <p:spPr>
              <a:xfrm>
                <a:off x="146327" y="0"/>
                <a:ext cx="303201" cy="301885"/>
              </a:xfrm>
              <a:prstGeom prst="ellipse">
                <a:avLst/>
              </a:prstGeom>
              <a:solidFill>
                <a:srgbClr val="8EB4E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pPr algn="l" defTabSz="2437974">
                  <a:defRPr sz="4800" b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/>
              </a:p>
            </p:txBody>
          </p:sp>
          <p:sp>
            <p:nvSpPr>
              <p:cNvPr id="361" name="Freeform 8"/>
              <p:cNvSpPr/>
              <p:nvPr/>
            </p:nvSpPr>
            <p:spPr>
              <a:xfrm>
                <a:off x="-1" y="327900"/>
                <a:ext cx="601129" cy="133311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63" extrusionOk="0">
                    <a:moveTo>
                      <a:pt x="10718" y="0"/>
                    </a:moveTo>
                    <a:cubicBezTo>
                      <a:pt x="16159" y="0"/>
                      <a:pt x="16159" y="0"/>
                      <a:pt x="16159" y="0"/>
                    </a:cubicBezTo>
                    <a:cubicBezTo>
                      <a:pt x="16159" y="0"/>
                      <a:pt x="21600" y="-37"/>
                      <a:pt x="21600" y="2779"/>
                    </a:cubicBezTo>
                    <a:cubicBezTo>
                      <a:pt x="21600" y="5595"/>
                      <a:pt x="21600" y="10152"/>
                      <a:pt x="21600" y="10152"/>
                    </a:cubicBezTo>
                    <a:cubicBezTo>
                      <a:pt x="21600" y="10152"/>
                      <a:pt x="21435" y="11226"/>
                      <a:pt x="18921" y="11226"/>
                    </a:cubicBezTo>
                    <a:cubicBezTo>
                      <a:pt x="17107" y="11226"/>
                      <a:pt x="17107" y="11226"/>
                      <a:pt x="17107" y="11226"/>
                    </a:cubicBezTo>
                    <a:cubicBezTo>
                      <a:pt x="15169" y="20748"/>
                      <a:pt x="15169" y="20748"/>
                      <a:pt x="15169" y="20748"/>
                    </a:cubicBezTo>
                    <a:cubicBezTo>
                      <a:pt x="15169" y="20748"/>
                      <a:pt x="15128" y="21563"/>
                      <a:pt x="13685" y="21563"/>
                    </a:cubicBezTo>
                    <a:cubicBezTo>
                      <a:pt x="7708" y="21563"/>
                      <a:pt x="7708" y="21563"/>
                      <a:pt x="7708" y="21563"/>
                    </a:cubicBezTo>
                    <a:cubicBezTo>
                      <a:pt x="7708" y="21563"/>
                      <a:pt x="6307" y="21341"/>
                      <a:pt x="6307" y="20674"/>
                    </a:cubicBezTo>
                    <a:cubicBezTo>
                      <a:pt x="4411" y="11226"/>
                      <a:pt x="4411" y="11226"/>
                      <a:pt x="4411" y="11226"/>
                    </a:cubicBezTo>
                    <a:cubicBezTo>
                      <a:pt x="2267" y="11226"/>
                      <a:pt x="2267" y="11226"/>
                      <a:pt x="2267" y="11226"/>
                    </a:cubicBezTo>
                    <a:cubicBezTo>
                      <a:pt x="2267" y="11226"/>
                      <a:pt x="0" y="11226"/>
                      <a:pt x="0" y="9966"/>
                    </a:cubicBezTo>
                    <a:cubicBezTo>
                      <a:pt x="0" y="2631"/>
                      <a:pt x="0" y="2631"/>
                      <a:pt x="0" y="2631"/>
                    </a:cubicBezTo>
                    <a:cubicBezTo>
                      <a:pt x="0" y="2631"/>
                      <a:pt x="41" y="0"/>
                      <a:pt x="5936" y="0"/>
                    </a:cubicBezTo>
                    <a:lnTo>
                      <a:pt x="10718" y="0"/>
                    </a:lnTo>
                    <a:close/>
                  </a:path>
                </a:pathLst>
              </a:custGeom>
              <a:solidFill>
                <a:srgbClr val="8EB4E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pPr algn="l" defTabSz="2437974">
                  <a:defRPr sz="4800" b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/>
              </a:p>
            </p:txBody>
          </p:sp>
        </p:grpSp>
        <p:grpSp>
          <p:nvGrpSpPr>
            <p:cNvPr id="365" name="Group 409"/>
            <p:cNvGrpSpPr/>
            <p:nvPr/>
          </p:nvGrpSpPr>
          <p:grpSpPr>
            <a:xfrm>
              <a:off x="15787588" y="43691"/>
              <a:ext cx="601129" cy="1661016"/>
              <a:chOff x="0" y="0"/>
              <a:chExt cx="601127" cy="1661014"/>
            </a:xfrm>
          </p:grpSpPr>
          <p:sp>
            <p:nvSpPr>
              <p:cNvPr id="363" name="Oval 6"/>
              <p:cNvSpPr/>
              <p:nvPr/>
            </p:nvSpPr>
            <p:spPr>
              <a:xfrm>
                <a:off x="146327" y="0"/>
                <a:ext cx="303201" cy="301885"/>
              </a:xfrm>
              <a:prstGeom prst="ellipse">
                <a:avLst/>
              </a:prstGeom>
              <a:solidFill>
                <a:srgbClr val="8EB4E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pPr algn="l" defTabSz="2437974">
                  <a:defRPr sz="4800" b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/>
              </a:p>
            </p:txBody>
          </p:sp>
          <p:sp>
            <p:nvSpPr>
              <p:cNvPr id="364" name="Freeform 8"/>
              <p:cNvSpPr/>
              <p:nvPr/>
            </p:nvSpPr>
            <p:spPr>
              <a:xfrm>
                <a:off x="-1" y="327900"/>
                <a:ext cx="601129" cy="133311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63" extrusionOk="0">
                    <a:moveTo>
                      <a:pt x="10718" y="0"/>
                    </a:moveTo>
                    <a:cubicBezTo>
                      <a:pt x="16159" y="0"/>
                      <a:pt x="16159" y="0"/>
                      <a:pt x="16159" y="0"/>
                    </a:cubicBezTo>
                    <a:cubicBezTo>
                      <a:pt x="16159" y="0"/>
                      <a:pt x="21600" y="-37"/>
                      <a:pt x="21600" y="2779"/>
                    </a:cubicBezTo>
                    <a:cubicBezTo>
                      <a:pt x="21600" y="5595"/>
                      <a:pt x="21600" y="10152"/>
                      <a:pt x="21600" y="10152"/>
                    </a:cubicBezTo>
                    <a:cubicBezTo>
                      <a:pt x="21600" y="10152"/>
                      <a:pt x="21435" y="11226"/>
                      <a:pt x="18921" y="11226"/>
                    </a:cubicBezTo>
                    <a:cubicBezTo>
                      <a:pt x="17107" y="11226"/>
                      <a:pt x="17107" y="11226"/>
                      <a:pt x="17107" y="11226"/>
                    </a:cubicBezTo>
                    <a:cubicBezTo>
                      <a:pt x="15169" y="20748"/>
                      <a:pt x="15169" y="20748"/>
                      <a:pt x="15169" y="20748"/>
                    </a:cubicBezTo>
                    <a:cubicBezTo>
                      <a:pt x="15169" y="20748"/>
                      <a:pt x="15128" y="21563"/>
                      <a:pt x="13685" y="21563"/>
                    </a:cubicBezTo>
                    <a:cubicBezTo>
                      <a:pt x="7708" y="21563"/>
                      <a:pt x="7708" y="21563"/>
                      <a:pt x="7708" y="21563"/>
                    </a:cubicBezTo>
                    <a:cubicBezTo>
                      <a:pt x="7708" y="21563"/>
                      <a:pt x="6307" y="21341"/>
                      <a:pt x="6307" y="20674"/>
                    </a:cubicBezTo>
                    <a:cubicBezTo>
                      <a:pt x="4411" y="11226"/>
                      <a:pt x="4411" y="11226"/>
                      <a:pt x="4411" y="11226"/>
                    </a:cubicBezTo>
                    <a:cubicBezTo>
                      <a:pt x="2267" y="11226"/>
                      <a:pt x="2267" y="11226"/>
                      <a:pt x="2267" y="11226"/>
                    </a:cubicBezTo>
                    <a:cubicBezTo>
                      <a:pt x="2267" y="11226"/>
                      <a:pt x="0" y="11226"/>
                      <a:pt x="0" y="9966"/>
                    </a:cubicBezTo>
                    <a:cubicBezTo>
                      <a:pt x="0" y="2631"/>
                      <a:pt x="0" y="2631"/>
                      <a:pt x="0" y="2631"/>
                    </a:cubicBezTo>
                    <a:cubicBezTo>
                      <a:pt x="0" y="2631"/>
                      <a:pt x="41" y="0"/>
                      <a:pt x="5936" y="0"/>
                    </a:cubicBezTo>
                    <a:lnTo>
                      <a:pt x="10718" y="0"/>
                    </a:lnTo>
                    <a:close/>
                  </a:path>
                </a:pathLst>
              </a:custGeom>
              <a:solidFill>
                <a:srgbClr val="8EB4E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pPr algn="l" defTabSz="2437974">
                  <a:defRPr sz="4800" b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/>
              </a:p>
            </p:txBody>
          </p:sp>
        </p:grpSp>
        <p:grpSp>
          <p:nvGrpSpPr>
            <p:cNvPr id="368" name="Group 412"/>
            <p:cNvGrpSpPr/>
            <p:nvPr/>
          </p:nvGrpSpPr>
          <p:grpSpPr>
            <a:xfrm>
              <a:off x="10959480" y="4961"/>
              <a:ext cx="601129" cy="1661016"/>
              <a:chOff x="0" y="0"/>
              <a:chExt cx="601127" cy="1661014"/>
            </a:xfrm>
          </p:grpSpPr>
          <p:sp>
            <p:nvSpPr>
              <p:cNvPr id="366" name="Oval 6"/>
              <p:cNvSpPr/>
              <p:nvPr/>
            </p:nvSpPr>
            <p:spPr>
              <a:xfrm>
                <a:off x="146327" y="0"/>
                <a:ext cx="303201" cy="301885"/>
              </a:xfrm>
              <a:prstGeom prst="ellipse">
                <a:avLst/>
              </a:prstGeom>
              <a:solidFill>
                <a:srgbClr val="8EB4E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pPr algn="l" defTabSz="2437974">
                  <a:defRPr sz="4800" b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/>
              </a:p>
            </p:txBody>
          </p:sp>
          <p:sp>
            <p:nvSpPr>
              <p:cNvPr id="367" name="Freeform 8"/>
              <p:cNvSpPr/>
              <p:nvPr/>
            </p:nvSpPr>
            <p:spPr>
              <a:xfrm>
                <a:off x="-1" y="327900"/>
                <a:ext cx="601129" cy="133311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63" extrusionOk="0">
                    <a:moveTo>
                      <a:pt x="10718" y="0"/>
                    </a:moveTo>
                    <a:cubicBezTo>
                      <a:pt x="16159" y="0"/>
                      <a:pt x="16159" y="0"/>
                      <a:pt x="16159" y="0"/>
                    </a:cubicBezTo>
                    <a:cubicBezTo>
                      <a:pt x="16159" y="0"/>
                      <a:pt x="21600" y="-37"/>
                      <a:pt x="21600" y="2779"/>
                    </a:cubicBezTo>
                    <a:cubicBezTo>
                      <a:pt x="21600" y="5595"/>
                      <a:pt x="21600" y="10152"/>
                      <a:pt x="21600" y="10152"/>
                    </a:cubicBezTo>
                    <a:cubicBezTo>
                      <a:pt x="21600" y="10152"/>
                      <a:pt x="21435" y="11226"/>
                      <a:pt x="18921" y="11226"/>
                    </a:cubicBezTo>
                    <a:cubicBezTo>
                      <a:pt x="17107" y="11226"/>
                      <a:pt x="17107" y="11226"/>
                      <a:pt x="17107" y="11226"/>
                    </a:cubicBezTo>
                    <a:cubicBezTo>
                      <a:pt x="15169" y="20748"/>
                      <a:pt x="15169" y="20748"/>
                      <a:pt x="15169" y="20748"/>
                    </a:cubicBezTo>
                    <a:cubicBezTo>
                      <a:pt x="15169" y="20748"/>
                      <a:pt x="15128" y="21563"/>
                      <a:pt x="13685" y="21563"/>
                    </a:cubicBezTo>
                    <a:cubicBezTo>
                      <a:pt x="7708" y="21563"/>
                      <a:pt x="7708" y="21563"/>
                      <a:pt x="7708" y="21563"/>
                    </a:cubicBezTo>
                    <a:cubicBezTo>
                      <a:pt x="7708" y="21563"/>
                      <a:pt x="6307" y="21341"/>
                      <a:pt x="6307" y="20674"/>
                    </a:cubicBezTo>
                    <a:cubicBezTo>
                      <a:pt x="4411" y="11226"/>
                      <a:pt x="4411" y="11226"/>
                      <a:pt x="4411" y="11226"/>
                    </a:cubicBezTo>
                    <a:cubicBezTo>
                      <a:pt x="2267" y="11226"/>
                      <a:pt x="2267" y="11226"/>
                      <a:pt x="2267" y="11226"/>
                    </a:cubicBezTo>
                    <a:cubicBezTo>
                      <a:pt x="2267" y="11226"/>
                      <a:pt x="0" y="11226"/>
                      <a:pt x="0" y="9966"/>
                    </a:cubicBezTo>
                    <a:cubicBezTo>
                      <a:pt x="0" y="2631"/>
                      <a:pt x="0" y="2631"/>
                      <a:pt x="0" y="2631"/>
                    </a:cubicBezTo>
                    <a:cubicBezTo>
                      <a:pt x="0" y="2631"/>
                      <a:pt x="41" y="0"/>
                      <a:pt x="5936" y="0"/>
                    </a:cubicBezTo>
                    <a:lnTo>
                      <a:pt x="10718" y="0"/>
                    </a:lnTo>
                    <a:close/>
                  </a:path>
                </a:pathLst>
              </a:custGeom>
              <a:solidFill>
                <a:srgbClr val="8EB4E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pPr algn="l" defTabSz="2437974">
                  <a:defRPr sz="4800" b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/>
              </a:p>
            </p:txBody>
          </p:sp>
        </p:grpSp>
        <p:grpSp>
          <p:nvGrpSpPr>
            <p:cNvPr id="372" name="Group 415"/>
            <p:cNvGrpSpPr/>
            <p:nvPr/>
          </p:nvGrpSpPr>
          <p:grpSpPr>
            <a:xfrm>
              <a:off x="6139541" y="-1"/>
              <a:ext cx="662545" cy="1671560"/>
              <a:chOff x="0" y="0"/>
              <a:chExt cx="662543" cy="1671558"/>
            </a:xfrm>
          </p:grpSpPr>
          <p:sp>
            <p:nvSpPr>
              <p:cNvPr id="369" name="Oval 5"/>
              <p:cNvSpPr/>
              <p:nvPr/>
            </p:nvSpPr>
            <p:spPr>
              <a:xfrm>
                <a:off x="177703" y="0"/>
                <a:ext cx="303201" cy="301884"/>
              </a:xfrm>
              <a:prstGeom prst="ellipse">
                <a:avLst/>
              </a:prstGeom>
              <a:solidFill>
                <a:srgbClr val="8EB4E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pPr algn="l" defTabSz="2437974">
                  <a:defRPr sz="4800" b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/>
              </a:p>
            </p:txBody>
          </p:sp>
          <p:sp>
            <p:nvSpPr>
              <p:cNvPr id="370" name="Oval 7"/>
              <p:cNvSpPr/>
              <p:nvPr/>
            </p:nvSpPr>
            <p:spPr>
              <a:xfrm>
                <a:off x="177703" y="0"/>
                <a:ext cx="303201" cy="301884"/>
              </a:xfrm>
              <a:prstGeom prst="ellipse">
                <a:avLst/>
              </a:prstGeom>
              <a:solidFill>
                <a:srgbClr val="8EB4E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pPr algn="l" defTabSz="2437974">
                  <a:defRPr sz="4800" b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/>
              </a:p>
            </p:txBody>
          </p:sp>
          <p:sp>
            <p:nvSpPr>
              <p:cNvPr id="371" name="Freeform 9"/>
              <p:cNvSpPr/>
              <p:nvPr/>
            </p:nvSpPr>
            <p:spPr>
              <a:xfrm>
                <a:off x="0" y="340528"/>
                <a:ext cx="662544" cy="13310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717" h="21508" extrusionOk="0">
                    <a:moveTo>
                      <a:pt x="10311" y="1"/>
                    </a:moveTo>
                    <a:cubicBezTo>
                      <a:pt x="13463" y="1"/>
                      <a:pt x="13463" y="1"/>
                      <a:pt x="13463" y="1"/>
                    </a:cubicBezTo>
                    <a:cubicBezTo>
                      <a:pt x="13463" y="1"/>
                      <a:pt x="17225" y="-92"/>
                      <a:pt x="18156" y="2018"/>
                    </a:cubicBezTo>
                    <a:cubicBezTo>
                      <a:pt x="20592" y="8330"/>
                      <a:pt x="20592" y="8330"/>
                      <a:pt x="20592" y="8330"/>
                    </a:cubicBezTo>
                    <a:cubicBezTo>
                      <a:pt x="20592" y="8330"/>
                      <a:pt x="21344" y="9403"/>
                      <a:pt x="19159" y="9459"/>
                    </a:cubicBezTo>
                    <a:cubicBezTo>
                      <a:pt x="18156" y="9459"/>
                      <a:pt x="18156" y="9459"/>
                      <a:pt x="18156" y="9459"/>
                    </a:cubicBezTo>
                    <a:cubicBezTo>
                      <a:pt x="19410" y="13142"/>
                      <a:pt x="19410" y="13142"/>
                      <a:pt x="19410" y="13142"/>
                    </a:cubicBezTo>
                    <a:cubicBezTo>
                      <a:pt x="19410" y="13142"/>
                      <a:pt x="19983" y="14160"/>
                      <a:pt x="18120" y="14160"/>
                    </a:cubicBezTo>
                    <a:cubicBezTo>
                      <a:pt x="14968" y="14160"/>
                      <a:pt x="14968" y="14160"/>
                      <a:pt x="14968" y="14160"/>
                    </a:cubicBezTo>
                    <a:cubicBezTo>
                      <a:pt x="13499" y="20694"/>
                      <a:pt x="13499" y="20694"/>
                      <a:pt x="13499" y="20694"/>
                    </a:cubicBezTo>
                    <a:cubicBezTo>
                      <a:pt x="13499" y="20694"/>
                      <a:pt x="13428" y="21508"/>
                      <a:pt x="12317" y="21508"/>
                    </a:cubicBezTo>
                    <a:cubicBezTo>
                      <a:pt x="8699" y="21508"/>
                      <a:pt x="8699" y="21508"/>
                      <a:pt x="8699" y="21508"/>
                    </a:cubicBezTo>
                    <a:cubicBezTo>
                      <a:pt x="8699" y="21508"/>
                      <a:pt x="7195" y="21508"/>
                      <a:pt x="7159" y="20694"/>
                    </a:cubicBezTo>
                    <a:cubicBezTo>
                      <a:pt x="5654" y="14160"/>
                      <a:pt x="5654" y="14160"/>
                      <a:pt x="5654" y="14160"/>
                    </a:cubicBezTo>
                    <a:cubicBezTo>
                      <a:pt x="2502" y="14160"/>
                      <a:pt x="2502" y="14160"/>
                      <a:pt x="2502" y="14160"/>
                    </a:cubicBezTo>
                    <a:cubicBezTo>
                      <a:pt x="2502" y="14160"/>
                      <a:pt x="819" y="14289"/>
                      <a:pt x="1248" y="13031"/>
                    </a:cubicBezTo>
                    <a:cubicBezTo>
                      <a:pt x="2359" y="9440"/>
                      <a:pt x="2359" y="9440"/>
                      <a:pt x="2359" y="9440"/>
                    </a:cubicBezTo>
                    <a:cubicBezTo>
                      <a:pt x="1535" y="9440"/>
                      <a:pt x="1535" y="9440"/>
                      <a:pt x="1535" y="9440"/>
                    </a:cubicBezTo>
                    <a:cubicBezTo>
                      <a:pt x="1535" y="9440"/>
                      <a:pt x="-256" y="9440"/>
                      <a:pt x="31" y="8293"/>
                    </a:cubicBezTo>
                    <a:cubicBezTo>
                      <a:pt x="2323" y="2018"/>
                      <a:pt x="2323" y="2018"/>
                      <a:pt x="2323" y="2018"/>
                    </a:cubicBezTo>
                    <a:cubicBezTo>
                      <a:pt x="2323" y="2018"/>
                      <a:pt x="3004" y="1"/>
                      <a:pt x="6693" y="1"/>
                    </a:cubicBezTo>
                    <a:lnTo>
                      <a:pt x="10311" y="1"/>
                    </a:lnTo>
                    <a:close/>
                  </a:path>
                </a:pathLst>
              </a:custGeom>
              <a:solidFill>
                <a:srgbClr val="8EB4E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pPr algn="l" defTabSz="2437974">
                  <a:defRPr sz="4800" b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/>
              </a:p>
            </p:txBody>
          </p:sp>
        </p:grpSp>
        <p:grpSp>
          <p:nvGrpSpPr>
            <p:cNvPr id="376" name="Group 419"/>
            <p:cNvGrpSpPr/>
            <p:nvPr/>
          </p:nvGrpSpPr>
          <p:grpSpPr>
            <a:xfrm>
              <a:off x="9322454" y="54825"/>
              <a:ext cx="662545" cy="1671560"/>
              <a:chOff x="0" y="0"/>
              <a:chExt cx="662543" cy="1671558"/>
            </a:xfrm>
          </p:grpSpPr>
          <p:sp>
            <p:nvSpPr>
              <p:cNvPr id="373" name="Oval 5"/>
              <p:cNvSpPr/>
              <p:nvPr/>
            </p:nvSpPr>
            <p:spPr>
              <a:xfrm>
                <a:off x="177703" y="0"/>
                <a:ext cx="303201" cy="301884"/>
              </a:xfrm>
              <a:prstGeom prst="ellipse">
                <a:avLst/>
              </a:prstGeom>
              <a:solidFill>
                <a:srgbClr val="8EB4E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pPr algn="l" defTabSz="2437974">
                  <a:defRPr sz="4800" b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/>
              </a:p>
            </p:txBody>
          </p:sp>
          <p:sp>
            <p:nvSpPr>
              <p:cNvPr id="374" name="Oval 7"/>
              <p:cNvSpPr/>
              <p:nvPr/>
            </p:nvSpPr>
            <p:spPr>
              <a:xfrm>
                <a:off x="177703" y="0"/>
                <a:ext cx="303201" cy="301884"/>
              </a:xfrm>
              <a:prstGeom prst="ellipse">
                <a:avLst/>
              </a:prstGeom>
              <a:solidFill>
                <a:srgbClr val="8EB4E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pPr algn="l" defTabSz="2437974">
                  <a:defRPr sz="4800" b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/>
              </a:p>
            </p:txBody>
          </p:sp>
          <p:sp>
            <p:nvSpPr>
              <p:cNvPr id="375" name="Freeform 9"/>
              <p:cNvSpPr/>
              <p:nvPr/>
            </p:nvSpPr>
            <p:spPr>
              <a:xfrm>
                <a:off x="0" y="340528"/>
                <a:ext cx="662544" cy="13310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717" h="21508" extrusionOk="0">
                    <a:moveTo>
                      <a:pt x="10311" y="1"/>
                    </a:moveTo>
                    <a:cubicBezTo>
                      <a:pt x="13463" y="1"/>
                      <a:pt x="13463" y="1"/>
                      <a:pt x="13463" y="1"/>
                    </a:cubicBezTo>
                    <a:cubicBezTo>
                      <a:pt x="13463" y="1"/>
                      <a:pt x="17225" y="-92"/>
                      <a:pt x="18156" y="2018"/>
                    </a:cubicBezTo>
                    <a:cubicBezTo>
                      <a:pt x="20592" y="8330"/>
                      <a:pt x="20592" y="8330"/>
                      <a:pt x="20592" y="8330"/>
                    </a:cubicBezTo>
                    <a:cubicBezTo>
                      <a:pt x="20592" y="8330"/>
                      <a:pt x="21344" y="9403"/>
                      <a:pt x="19159" y="9459"/>
                    </a:cubicBezTo>
                    <a:cubicBezTo>
                      <a:pt x="18156" y="9459"/>
                      <a:pt x="18156" y="9459"/>
                      <a:pt x="18156" y="9459"/>
                    </a:cubicBezTo>
                    <a:cubicBezTo>
                      <a:pt x="19410" y="13142"/>
                      <a:pt x="19410" y="13142"/>
                      <a:pt x="19410" y="13142"/>
                    </a:cubicBezTo>
                    <a:cubicBezTo>
                      <a:pt x="19410" y="13142"/>
                      <a:pt x="19983" y="14160"/>
                      <a:pt x="18120" y="14160"/>
                    </a:cubicBezTo>
                    <a:cubicBezTo>
                      <a:pt x="14968" y="14160"/>
                      <a:pt x="14968" y="14160"/>
                      <a:pt x="14968" y="14160"/>
                    </a:cubicBezTo>
                    <a:cubicBezTo>
                      <a:pt x="13499" y="20694"/>
                      <a:pt x="13499" y="20694"/>
                      <a:pt x="13499" y="20694"/>
                    </a:cubicBezTo>
                    <a:cubicBezTo>
                      <a:pt x="13499" y="20694"/>
                      <a:pt x="13428" y="21508"/>
                      <a:pt x="12317" y="21508"/>
                    </a:cubicBezTo>
                    <a:cubicBezTo>
                      <a:pt x="8699" y="21508"/>
                      <a:pt x="8699" y="21508"/>
                      <a:pt x="8699" y="21508"/>
                    </a:cubicBezTo>
                    <a:cubicBezTo>
                      <a:pt x="8699" y="21508"/>
                      <a:pt x="7195" y="21508"/>
                      <a:pt x="7159" y="20694"/>
                    </a:cubicBezTo>
                    <a:cubicBezTo>
                      <a:pt x="5654" y="14160"/>
                      <a:pt x="5654" y="14160"/>
                      <a:pt x="5654" y="14160"/>
                    </a:cubicBezTo>
                    <a:cubicBezTo>
                      <a:pt x="2502" y="14160"/>
                      <a:pt x="2502" y="14160"/>
                      <a:pt x="2502" y="14160"/>
                    </a:cubicBezTo>
                    <a:cubicBezTo>
                      <a:pt x="2502" y="14160"/>
                      <a:pt x="819" y="14289"/>
                      <a:pt x="1248" y="13031"/>
                    </a:cubicBezTo>
                    <a:cubicBezTo>
                      <a:pt x="2359" y="9440"/>
                      <a:pt x="2359" y="9440"/>
                      <a:pt x="2359" y="9440"/>
                    </a:cubicBezTo>
                    <a:cubicBezTo>
                      <a:pt x="1535" y="9440"/>
                      <a:pt x="1535" y="9440"/>
                      <a:pt x="1535" y="9440"/>
                    </a:cubicBezTo>
                    <a:cubicBezTo>
                      <a:pt x="1535" y="9440"/>
                      <a:pt x="-256" y="9440"/>
                      <a:pt x="31" y="8293"/>
                    </a:cubicBezTo>
                    <a:cubicBezTo>
                      <a:pt x="2323" y="2018"/>
                      <a:pt x="2323" y="2018"/>
                      <a:pt x="2323" y="2018"/>
                    </a:cubicBezTo>
                    <a:cubicBezTo>
                      <a:pt x="2323" y="2018"/>
                      <a:pt x="3004" y="1"/>
                      <a:pt x="6693" y="1"/>
                    </a:cubicBezTo>
                    <a:lnTo>
                      <a:pt x="10311" y="1"/>
                    </a:lnTo>
                    <a:close/>
                  </a:path>
                </a:pathLst>
              </a:custGeom>
              <a:solidFill>
                <a:srgbClr val="8EB4E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pPr algn="l" defTabSz="2437974">
                  <a:defRPr sz="4800" b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/>
              </a:p>
            </p:txBody>
          </p:sp>
        </p:grpSp>
        <p:grpSp>
          <p:nvGrpSpPr>
            <p:cNvPr id="380" name="Group 423"/>
            <p:cNvGrpSpPr/>
            <p:nvPr/>
          </p:nvGrpSpPr>
          <p:grpSpPr>
            <a:xfrm>
              <a:off x="12505363" y="93811"/>
              <a:ext cx="662545" cy="1671560"/>
              <a:chOff x="0" y="0"/>
              <a:chExt cx="662543" cy="1671558"/>
            </a:xfrm>
          </p:grpSpPr>
          <p:sp>
            <p:nvSpPr>
              <p:cNvPr id="377" name="Oval 5"/>
              <p:cNvSpPr/>
              <p:nvPr/>
            </p:nvSpPr>
            <p:spPr>
              <a:xfrm>
                <a:off x="177703" y="0"/>
                <a:ext cx="303201" cy="301884"/>
              </a:xfrm>
              <a:prstGeom prst="ellipse">
                <a:avLst/>
              </a:prstGeom>
              <a:solidFill>
                <a:srgbClr val="8EB4E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pPr algn="l" defTabSz="2437974">
                  <a:defRPr sz="4800" b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/>
              </a:p>
            </p:txBody>
          </p:sp>
          <p:sp>
            <p:nvSpPr>
              <p:cNvPr id="378" name="Oval 7"/>
              <p:cNvSpPr/>
              <p:nvPr/>
            </p:nvSpPr>
            <p:spPr>
              <a:xfrm>
                <a:off x="177703" y="0"/>
                <a:ext cx="303201" cy="301884"/>
              </a:xfrm>
              <a:prstGeom prst="ellipse">
                <a:avLst/>
              </a:prstGeom>
              <a:solidFill>
                <a:srgbClr val="8EB4E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pPr algn="l" defTabSz="2437974">
                  <a:defRPr sz="4800" b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/>
              </a:p>
            </p:txBody>
          </p:sp>
          <p:sp>
            <p:nvSpPr>
              <p:cNvPr id="379" name="Freeform 9"/>
              <p:cNvSpPr/>
              <p:nvPr/>
            </p:nvSpPr>
            <p:spPr>
              <a:xfrm>
                <a:off x="0" y="340528"/>
                <a:ext cx="662544" cy="13310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717" h="21508" extrusionOk="0">
                    <a:moveTo>
                      <a:pt x="10311" y="1"/>
                    </a:moveTo>
                    <a:cubicBezTo>
                      <a:pt x="13463" y="1"/>
                      <a:pt x="13463" y="1"/>
                      <a:pt x="13463" y="1"/>
                    </a:cubicBezTo>
                    <a:cubicBezTo>
                      <a:pt x="13463" y="1"/>
                      <a:pt x="17225" y="-92"/>
                      <a:pt x="18156" y="2018"/>
                    </a:cubicBezTo>
                    <a:cubicBezTo>
                      <a:pt x="20592" y="8330"/>
                      <a:pt x="20592" y="8330"/>
                      <a:pt x="20592" y="8330"/>
                    </a:cubicBezTo>
                    <a:cubicBezTo>
                      <a:pt x="20592" y="8330"/>
                      <a:pt x="21344" y="9403"/>
                      <a:pt x="19159" y="9459"/>
                    </a:cubicBezTo>
                    <a:cubicBezTo>
                      <a:pt x="18156" y="9459"/>
                      <a:pt x="18156" y="9459"/>
                      <a:pt x="18156" y="9459"/>
                    </a:cubicBezTo>
                    <a:cubicBezTo>
                      <a:pt x="19410" y="13142"/>
                      <a:pt x="19410" y="13142"/>
                      <a:pt x="19410" y="13142"/>
                    </a:cubicBezTo>
                    <a:cubicBezTo>
                      <a:pt x="19410" y="13142"/>
                      <a:pt x="19983" y="14160"/>
                      <a:pt x="18120" y="14160"/>
                    </a:cubicBezTo>
                    <a:cubicBezTo>
                      <a:pt x="14968" y="14160"/>
                      <a:pt x="14968" y="14160"/>
                      <a:pt x="14968" y="14160"/>
                    </a:cubicBezTo>
                    <a:cubicBezTo>
                      <a:pt x="13499" y="20694"/>
                      <a:pt x="13499" y="20694"/>
                      <a:pt x="13499" y="20694"/>
                    </a:cubicBezTo>
                    <a:cubicBezTo>
                      <a:pt x="13499" y="20694"/>
                      <a:pt x="13428" y="21508"/>
                      <a:pt x="12317" y="21508"/>
                    </a:cubicBezTo>
                    <a:cubicBezTo>
                      <a:pt x="8699" y="21508"/>
                      <a:pt x="8699" y="21508"/>
                      <a:pt x="8699" y="21508"/>
                    </a:cubicBezTo>
                    <a:cubicBezTo>
                      <a:pt x="8699" y="21508"/>
                      <a:pt x="7195" y="21508"/>
                      <a:pt x="7159" y="20694"/>
                    </a:cubicBezTo>
                    <a:cubicBezTo>
                      <a:pt x="5654" y="14160"/>
                      <a:pt x="5654" y="14160"/>
                      <a:pt x="5654" y="14160"/>
                    </a:cubicBezTo>
                    <a:cubicBezTo>
                      <a:pt x="2502" y="14160"/>
                      <a:pt x="2502" y="14160"/>
                      <a:pt x="2502" y="14160"/>
                    </a:cubicBezTo>
                    <a:cubicBezTo>
                      <a:pt x="2502" y="14160"/>
                      <a:pt x="819" y="14289"/>
                      <a:pt x="1248" y="13031"/>
                    </a:cubicBezTo>
                    <a:cubicBezTo>
                      <a:pt x="2359" y="9440"/>
                      <a:pt x="2359" y="9440"/>
                      <a:pt x="2359" y="9440"/>
                    </a:cubicBezTo>
                    <a:cubicBezTo>
                      <a:pt x="1535" y="9440"/>
                      <a:pt x="1535" y="9440"/>
                      <a:pt x="1535" y="9440"/>
                    </a:cubicBezTo>
                    <a:cubicBezTo>
                      <a:pt x="1535" y="9440"/>
                      <a:pt x="-256" y="9440"/>
                      <a:pt x="31" y="8293"/>
                    </a:cubicBezTo>
                    <a:cubicBezTo>
                      <a:pt x="2323" y="2018"/>
                      <a:pt x="2323" y="2018"/>
                      <a:pt x="2323" y="2018"/>
                    </a:cubicBezTo>
                    <a:cubicBezTo>
                      <a:pt x="2323" y="2018"/>
                      <a:pt x="3004" y="1"/>
                      <a:pt x="6693" y="1"/>
                    </a:cubicBezTo>
                    <a:lnTo>
                      <a:pt x="10311" y="1"/>
                    </a:lnTo>
                    <a:close/>
                  </a:path>
                </a:pathLst>
              </a:custGeom>
              <a:solidFill>
                <a:srgbClr val="8EB4E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pPr algn="l" defTabSz="2437974">
                  <a:defRPr sz="4800" b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/>
              </a:p>
            </p:txBody>
          </p:sp>
        </p:grpSp>
        <p:grpSp>
          <p:nvGrpSpPr>
            <p:cNvPr id="384" name="Group 427"/>
            <p:cNvGrpSpPr/>
            <p:nvPr/>
          </p:nvGrpSpPr>
          <p:grpSpPr>
            <a:xfrm>
              <a:off x="14150562" y="33145"/>
              <a:ext cx="662545" cy="1671560"/>
              <a:chOff x="0" y="0"/>
              <a:chExt cx="662543" cy="1671558"/>
            </a:xfrm>
          </p:grpSpPr>
          <p:sp>
            <p:nvSpPr>
              <p:cNvPr id="381" name="Oval 5"/>
              <p:cNvSpPr/>
              <p:nvPr/>
            </p:nvSpPr>
            <p:spPr>
              <a:xfrm>
                <a:off x="177703" y="0"/>
                <a:ext cx="303201" cy="301884"/>
              </a:xfrm>
              <a:prstGeom prst="ellipse">
                <a:avLst/>
              </a:prstGeom>
              <a:solidFill>
                <a:srgbClr val="8EB4E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pPr algn="l" defTabSz="2437974">
                  <a:defRPr sz="4800" b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/>
              </a:p>
            </p:txBody>
          </p:sp>
          <p:sp>
            <p:nvSpPr>
              <p:cNvPr id="382" name="Oval 7"/>
              <p:cNvSpPr/>
              <p:nvPr/>
            </p:nvSpPr>
            <p:spPr>
              <a:xfrm>
                <a:off x="177703" y="0"/>
                <a:ext cx="303201" cy="301884"/>
              </a:xfrm>
              <a:prstGeom prst="ellipse">
                <a:avLst/>
              </a:prstGeom>
              <a:solidFill>
                <a:srgbClr val="8EB4E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pPr algn="l" defTabSz="2437974">
                  <a:defRPr sz="4800" b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/>
              </a:p>
            </p:txBody>
          </p:sp>
          <p:sp>
            <p:nvSpPr>
              <p:cNvPr id="383" name="Freeform 9"/>
              <p:cNvSpPr/>
              <p:nvPr/>
            </p:nvSpPr>
            <p:spPr>
              <a:xfrm>
                <a:off x="0" y="340528"/>
                <a:ext cx="662544" cy="13310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717" h="21508" extrusionOk="0">
                    <a:moveTo>
                      <a:pt x="10311" y="1"/>
                    </a:moveTo>
                    <a:cubicBezTo>
                      <a:pt x="13463" y="1"/>
                      <a:pt x="13463" y="1"/>
                      <a:pt x="13463" y="1"/>
                    </a:cubicBezTo>
                    <a:cubicBezTo>
                      <a:pt x="13463" y="1"/>
                      <a:pt x="17225" y="-92"/>
                      <a:pt x="18156" y="2018"/>
                    </a:cubicBezTo>
                    <a:cubicBezTo>
                      <a:pt x="20592" y="8330"/>
                      <a:pt x="20592" y="8330"/>
                      <a:pt x="20592" y="8330"/>
                    </a:cubicBezTo>
                    <a:cubicBezTo>
                      <a:pt x="20592" y="8330"/>
                      <a:pt x="21344" y="9403"/>
                      <a:pt x="19159" y="9459"/>
                    </a:cubicBezTo>
                    <a:cubicBezTo>
                      <a:pt x="18156" y="9459"/>
                      <a:pt x="18156" y="9459"/>
                      <a:pt x="18156" y="9459"/>
                    </a:cubicBezTo>
                    <a:cubicBezTo>
                      <a:pt x="19410" y="13142"/>
                      <a:pt x="19410" y="13142"/>
                      <a:pt x="19410" y="13142"/>
                    </a:cubicBezTo>
                    <a:cubicBezTo>
                      <a:pt x="19410" y="13142"/>
                      <a:pt x="19983" y="14160"/>
                      <a:pt x="18120" y="14160"/>
                    </a:cubicBezTo>
                    <a:cubicBezTo>
                      <a:pt x="14968" y="14160"/>
                      <a:pt x="14968" y="14160"/>
                      <a:pt x="14968" y="14160"/>
                    </a:cubicBezTo>
                    <a:cubicBezTo>
                      <a:pt x="13499" y="20694"/>
                      <a:pt x="13499" y="20694"/>
                      <a:pt x="13499" y="20694"/>
                    </a:cubicBezTo>
                    <a:cubicBezTo>
                      <a:pt x="13499" y="20694"/>
                      <a:pt x="13428" y="21508"/>
                      <a:pt x="12317" y="21508"/>
                    </a:cubicBezTo>
                    <a:cubicBezTo>
                      <a:pt x="8699" y="21508"/>
                      <a:pt x="8699" y="21508"/>
                      <a:pt x="8699" y="21508"/>
                    </a:cubicBezTo>
                    <a:cubicBezTo>
                      <a:pt x="8699" y="21508"/>
                      <a:pt x="7195" y="21508"/>
                      <a:pt x="7159" y="20694"/>
                    </a:cubicBezTo>
                    <a:cubicBezTo>
                      <a:pt x="5654" y="14160"/>
                      <a:pt x="5654" y="14160"/>
                      <a:pt x="5654" y="14160"/>
                    </a:cubicBezTo>
                    <a:cubicBezTo>
                      <a:pt x="2502" y="14160"/>
                      <a:pt x="2502" y="14160"/>
                      <a:pt x="2502" y="14160"/>
                    </a:cubicBezTo>
                    <a:cubicBezTo>
                      <a:pt x="2502" y="14160"/>
                      <a:pt x="819" y="14289"/>
                      <a:pt x="1248" y="13031"/>
                    </a:cubicBezTo>
                    <a:cubicBezTo>
                      <a:pt x="2359" y="9440"/>
                      <a:pt x="2359" y="9440"/>
                      <a:pt x="2359" y="9440"/>
                    </a:cubicBezTo>
                    <a:cubicBezTo>
                      <a:pt x="1535" y="9440"/>
                      <a:pt x="1535" y="9440"/>
                      <a:pt x="1535" y="9440"/>
                    </a:cubicBezTo>
                    <a:cubicBezTo>
                      <a:pt x="1535" y="9440"/>
                      <a:pt x="-256" y="9440"/>
                      <a:pt x="31" y="8293"/>
                    </a:cubicBezTo>
                    <a:cubicBezTo>
                      <a:pt x="2323" y="2018"/>
                      <a:pt x="2323" y="2018"/>
                      <a:pt x="2323" y="2018"/>
                    </a:cubicBezTo>
                    <a:cubicBezTo>
                      <a:pt x="2323" y="2018"/>
                      <a:pt x="3004" y="1"/>
                      <a:pt x="6693" y="1"/>
                    </a:cubicBezTo>
                    <a:lnTo>
                      <a:pt x="10311" y="1"/>
                    </a:lnTo>
                    <a:close/>
                  </a:path>
                </a:pathLst>
              </a:custGeom>
              <a:solidFill>
                <a:srgbClr val="8EB4E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pPr algn="l" defTabSz="2437974">
                  <a:defRPr sz="4800" b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/>
              </a:p>
            </p:txBody>
          </p:sp>
        </p:grpSp>
        <p:grpSp>
          <p:nvGrpSpPr>
            <p:cNvPr id="388" name="Group 431"/>
            <p:cNvGrpSpPr/>
            <p:nvPr/>
          </p:nvGrpSpPr>
          <p:grpSpPr>
            <a:xfrm>
              <a:off x="17333472" y="-1"/>
              <a:ext cx="662545" cy="1671560"/>
              <a:chOff x="0" y="0"/>
              <a:chExt cx="662543" cy="1671558"/>
            </a:xfrm>
          </p:grpSpPr>
          <p:sp>
            <p:nvSpPr>
              <p:cNvPr id="385" name="Oval 5"/>
              <p:cNvSpPr/>
              <p:nvPr/>
            </p:nvSpPr>
            <p:spPr>
              <a:xfrm>
                <a:off x="177703" y="0"/>
                <a:ext cx="303201" cy="301884"/>
              </a:xfrm>
              <a:prstGeom prst="ellipse">
                <a:avLst/>
              </a:prstGeom>
              <a:solidFill>
                <a:srgbClr val="8EB4E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pPr algn="l" defTabSz="2437974">
                  <a:defRPr sz="4800" b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/>
              </a:p>
            </p:txBody>
          </p:sp>
          <p:sp>
            <p:nvSpPr>
              <p:cNvPr id="386" name="Oval 7"/>
              <p:cNvSpPr/>
              <p:nvPr/>
            </p:nvSpPr>
            <p:spPr>
              <a:xfrm>
                <a:off x="177703" y="0"/>
                <a:ext cx="303201" cy="301884"/>
              </a:xfrm>
              <a:prstGeom prst="ellipse">
                <a:avLst/>
              </a:prstGeom>
              <a:solidFill>
                <a:srgbClr val="8EB4E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pPr algn="l" defTabSz="2437974">
                  <a:defRPr sz="4800" b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/>
              </a:p>
            </p:txBody>
          </p:sp>
          <p:sp>
            <p:nvSpPr>
              <p:cNvPr id="387" name="Freeform 9"/>
              <p:cNvSpPr/>
              <p:nvPr/>
            </p:nvSpPr>
            <p:spPr>
              <a:xfrm>
                <a:off x="0" y="340528"/>
                <a:ext cx="662544" cy="13310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717" h="21508" extrusionOk="0">
                    <a:moveTo>
                      <a:pt x="10311" y="1"/>
                    </a:moveTo>
                    <a:cubicBezTo>
                      <a:pt x="13463" y="1"/>
                      <a:pt x="13463" y="1"/>
                      <a:pt x="13463" y="1"/>
                    </a:cubicBezTo>
                    <a:cubicBezTo>
                      <a:pt x="13463" y="1"/>
                      <a:pt x="17225" y="-92"/>
                      <a:pt x="18156" y="2018"/>
                    </a:cubicBezTo>
                    <a:cubicBezTo>
                      <a:pt x="20592" y="8330"/>
                      <a:pt x="20592" y="8330"/>
                      <a:pt x="20592" y="8330"/>
                    </a:cubicBezTo>
                    <a:cubicBezTo>
                      <a:pt x="20592" y="8330"/>
                      <a:pt x="21344" y="9403"/>
                      <a:pt x="19159" y="9459"/>
                    </a:cubicBezTo>
                    <a:cubicBezTo>
                      <a:pt x="18156" y="9459"/>
                      <a:pt x="18156" y="9459"/>
                      <a:pt x="18156" y="9459"/>
                    </a:cubicBezTo>
                    <a:cubicBezTo>
                      <a:pt x="19410" y="13142"/>
                      <a:pt x="19410" y="13142"/>
                      <a:pt x="19410" y="13142"/>
                    </a:cubicBezTo>
                    <a:cubicBezTo>
                      <a:pt x="19410" y="13142"/>
                      <a:pt x="19983" y="14160"/>
                      <a:pt x="18120" y="14160"/>
                    </a:cubicBezTo>
                    <a:cubicBezTo>
                      <a:pt x="14968" y="14160"/>
                      <a:pt x="14968" y="14160"/>
                      <a:pt x="14968" y="14160"/>
                    </a:cubicBezTo>
                    <a:cubicBezTo>
                      <a:pt x="13499" y="20694"/>
                      <a:pt x="13499" y="20694"/>
                      <a:pt x="13499" y="20694"/>
                    </a:cubicBezTo>
                    <a:cubicBezTo>
                      <a:pt x="13499" y="20694"/>
                      <a:pt x="13428" y="21508"/>
                      <a:pt x="12317" y="21508"/>
                    </a:cubicBezTo>
                    <a:cubicBezTo>
                      <a:pt x="8699" y="21508"/>
                      <a:pt x="8699" y="21508"/>
                      <a:pt x="8699" y="21508"/>
                    </a:cubicBezTo>
                    <a:cubicBezTo>
                      <a:pt x="8699" y="21508"/>
                      <a:pt x="7195" y="21508"/>
                      <a:pt x="7159" y="20694"/>
                    </a:cubicBezTo>
                    <a:cubicBezTo>
                      <a:pt x="5654" y="14160"/>
                      <a:pt x="5654" y="14160"/>
                      <a:pt x="5654" y="14160"/>
                    </a:cubicBezTo>
                    <a:cubicBezTo>
                      <a:pt x="2502" y="14160"/>
                      <a:pt x="2502" y="14160"/>
                      <a:pt x="2502" y="14160"/>
                    </a:cubicBezTo>
                    <a:cubicBezTo>
                      <a:pt x="2502" y="14160"/>
                      <a:pt x="819" y="14289"/>
                      <a:pt x="1248" y="13031"/>
                    </a:cubicBezTo>
                    <a:cubicBezTo>
                      <a:pt x="2359" y="9440"/>
                      <a:pt x="2359" y="9440"/>
                      <a:pt x="2359" y="9440"/>
                    </a:cubicBezTo>
                    <a:cubicBezTo>
                      <a:pt x="1535" y="9440"/>
                      <a:pt x="1535" y="9440"/>
                      <a:pt x="1535" y="9440"/>
                    </a:cubicBezTo>
                    <a:cubicBezTo>
                      <a:pt x="1535" y="9440"/>
                      <a:pt x="-256" y="9440"/>
                      <a:pt x="31" y="8293"/>
                    </a:cubicBezTo>
                    <a:cubicBezTo>
                      <a:pt x="2323" y="2018"/>
                      <a:pt x="2323" y="2018"/>
                      <a:pt x="2323" y="2018"/>
                    </a:cubicBezTo>
                    <a:cubicBezTo>
                      <a:pt x="2323" y="2018"/>
                      <a:pt x="3004" y="1"/>
                      <a:pt x="6693" y="1"/>
                    </a:cubicBezTo>
                    <a:lnTo>
                      <a:pt x="10311" y="1"/>
                    </a:lnTo>
                    <a:close/>
                  </a:path>
                </a:pathLst>
              </a:custGeom>
              <a:solidFill>
                <a:srgbClr val="8EB4E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pPr algn="l" defTabSz="2437974">
                  <a:defRPr sz="4800" b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/>
              </a:p>
            </p:txBody>
          </p:sp>
        </p:grpSp>
        <p:grpSp>
          <p:nvGrpSpPr>
            <p:cNvPr id="392" name="Group 435"/>
            <p:cNvGrpSpPr/>
            <p:nvPr/>
          </p:nvGrpSpPr>
          <p:grpSpPr>
            <a:xfrm>
              <a:off x="18978667" y="-1"/>
              <a:ext cx="662545" cy="1671560"/>
              <a:chOff x="0" y="0"/>
              <a:chExt cx="662543" cy="1671558"/>
            </a:xfrm>
          </p:grpSpPr>
          <p:sp>
            <p:nvSpPr>
              <p:cNvPr id="389" name="Oval 5"/>
              <p:cNvSpPr/>
              <p:nvPr/>
            </p:nvSpPr>
            <p:spPr>
              <a:xfrm>
                <a:off x="177703" y="0"/>
                <a:ext cx="303201" cy="301884"/>
              </a:xfrm>
              <a:prstGeom prst="ellipse">
                <a:avLst/>
              </a:prstGeom>
              <a:solidFill>
                <a:srgbClr val="8EB4E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pPr algn="l" defTabSz="2437974">
                  <a:defRPr sz="4800" b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/>
              </a:p>
            </p:txBody>
          </p:sp>
          <p:sp>
            <p:nvSpPr>
              <p:cNvPr id="390" name="Oval 7"/>
              <p:cNvSpPr/>
              <p:nvPr/>
            </p:nvSpPr>
            <p:spPr>
              <a:xfrm>
                <a:off x="177703" y="0"/>
                <a:ext cx="303201" cy="301884"/>
              </a:xfrm>
              <a:prstGeom prst="ellipse">
                <a:avLst/>
              </a:prstGeom>
              <a:solidFill>
                <a:srgbClr val="8EB4E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pPr algn="l" defTabSz="2437974">
                  <a:defRPr sz="4800" b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/>
              </a:p>
            </p:txBody>
          </p:sp>
          <p:sp>
            <p:nvSpPr>
              <p:cNvPr id="391" name="Freeform 9"/>
              <p:cNvSpPr/>
              <p:nvPr/>
            </p:nvSpPr>
            <p:spPr>
              <a:xfrm>
                <a:off x="0" y="340528"/>
                <a:ext cx="662544" cy="13310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717" h="21508" extrusionOk="0">
                    <a:moveTo>
                      <a:pt x="10311" y="1"/>
                    </a:moveTo>
                    <a:cubicBezTo>
                      <a:pt x="13463" y="1"/>
                      <a:pt x="13463" y="1"/>
                      <a:pt x="13463" y="1"/>
                    </a:cubicBezTo>
                    <a:cubicBezTo>
                      <a:pt x="13463" y="1"/>
                      <a:pt x="17225" y="-92"/>
                      <a:pt x="18156" y="2018"/>
                    </a:cubicBezTo>
                    <a:cubicBezTo>
                      <a:pt x="20592" y="8330"/>
                      <a:pt x="20592" y="8330"/>
                      <a:pt x="20592" y="8330"/>
                    </a:cubicBezTo>
                    <a:cubicBezTo>
                      <a:pt x="20592" y="8330"/>
                      <a:pt x="21344" y="9403"/>
                      <a:pt x="19159" y="9459"/>
                    </a:cubicBezTo>
                    <a:cubicBezTo>
                      <a:pt x="18156" y="9459"/>
                      <a:pt x="18156" y="9459"/>
                      <a:pt x="18156" y="9459"/>
                    </a:cubicBezTo>
                    <a:cubicBezTo>
                      <a:pt x="19410" y="13142"/>
                      <a:pt x="19410" y="13142"/>
                      <a:pt x="19410" y="13142"/>
                    </a:cubicBezTo>
                    <a:cubicBezTo>
                      <a:pt x="19410" y="13142"/>
                      <a:pt x="19983" y="14160"/>
                      <a:pt x="18120" y="14160"/>
                    </a:cubicBezTo>
                    <a:cubicBezTo>
                      <a:pt x="14968" y="14160"/>
                      <a:pt x="14968" y="14160"/>
                      <a:pt x="14968" y="14160"/>
                    </a:cubicBezTo>
                    <a:cubicBezTo>
                      <a:pt x="13499" y="20694"/>
                      <a:pt x="13499" y="20694"/>
                      <a:pt x="13499" y="20694"/>
                    </a:cubicBezTo>
                    <a:cubicBezTo>
                      <a:pt x="13499" y="20694"/>
                      <a:pt x="13428" y="21508"/>
                      <a:pt x="12317" y="21508"/>
                    </a:cubicBezTo>
                    <a:cubicBezTo>
                      <a:pt x="8699" y="21508"/>
                      <a:pt x="8699" y="21508"/>
                      <a:pt x="8699" y="21508"/>
                    </a:cubicBezTo>
                    <a:cubicBezTo>
                      <a:pt x="8699" y="21508"/>
                      <a:pt x="7195" y="21508"/>
                      <a:pt x="7159" y="20694"/>
                    </a:cubicBezTo>
                    <a:cubicBezTo>
                      <a:pt x="5654" y="14160"/>
                      <a:pt x="5654" y="14160"/>
                      <a:pt x="5654" y="14160"/>
                    </a:cubicBezTo>
                    <a:cubicBezTo>
                      <a:pt x="2502" y="14160"/>
                      <a:pt x="2502" y="14160"/>
                      <a:pt x="2502" y="14160"/>
                    </a:cubicBezTo>
                    <a:cubicBezTo>
                      <a:pt x="2502" y="14160"/>
                      <a:pt x="819" y="14289"/>
                      <a:pt x="1248" y="13031"/>
                    </a:cubicBezTo>
                    <a:cubicBezTo>
                      <a:pt x="2359" y="9440"/>
                      <a:pt x="2359" y="9440"/>
                      <a:pt x="2359" y="9440"/>
                    </a:cubicBezTo>
                    <a:cubicBezTo>
                      <a:pt x="1535" y="9440"/>
                      <a:pt x="1535" y="9440"/>
                      <a:pt x="1535" y="9440"/>
                    </a:cubicBezTo>
                    <a:cubicBezTo>
                      <a:pt x="1535" y="9440"/>
                      <a:pt x="-256" y="9440"/>
                      <a:pt x="31" y="8293"/>
                    </a:cubicBezTo>
                    <a:cubicBezTo>
                      <a:pt x="2323" y="2018"/>
                      <a:pt x="2323" y="2018"/>
                      <a:pt x="2323" y="2018"/>
                    </a:cubicBezTo>
                    <a:cubicBezTo>
                      <a:pt x="2323" y="2018"/>
                      <a:pt x="3004" y="1"/>
                      <a:pt x="6693" y="1"/>
                    </a:cubicBezTo>
                    <a:lnTo>
                      <a:pt x="10311" y="1"/>
                    </a:lnTo>
                    <a:close/>
                  </a:path>
                </a:pathLst>
              </a:custGeom>
              <a:solidFill>
                <a:srgbClr val="8EB4E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pPr algn="l" defTabSz="2437974">
                  <a:defRPr sz="4800" b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/>
              </a:p>
            </p:txBody>
          </p:sp>
        </p:grpSp>
        <p:grpSp>
          <p:nvGrpSpPr>
            <p:cNvPr id="395" name="Group 439"/>
            <p:cNvGrpSpPr/>
            <p:nvPr/>
          </p:nvGrpSpPr>
          <p:grpSpPr>
            <a:xfrm>
              <a:off x="20615701" y="43691"/>
              <a:ext cx="601129" cy="1661016"/>
              <a:chOff x="0" y="0"/>
              <a:chExt cx="601127" cy="1661014"/>
            </a:xfrm>
          </p:grpSpPr>
          <p:sp>
            <p:nvSpPr>
              <p:cNvPr id="393" name="Oval 6"/>
              <p:cNvSpPr/>
              <p:nvPr/>
            </p:nvSpPr>
            <p:spPr>
              <a:xfrm>
                <a:off x="146327" y="0"/>
                <a:ext cx="303201" cy="301885"/>
              </a:xfrm>
              <a:prstGeom prst="ellipse">
                <a:avLst/>
              </a:prstGeom>
              <a:solidFill>
                <a:srgbClr val="8EB4E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pPr algn="l" defTabSz="2437974">
                  <a:defRPr sz="4800" b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/>
              </a:p>
            </p:txBody>
          </p:sp>
          <p:sp>
            <p:nvSpPr>
              <p:cNvPr id="394" name="Freeform 8"/>
              <p:cNvSpPr/>
              <p:nvPr/>
            </p:nvSpPr>
            <p:spPr>
              <a:xfrm>
                <a:off x="-1" y="327900"/>
                <a:ext cx="601129" cy="133311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63" extrusionOk="0">
                    <a:moveTo>
                      <a:pt x="10718" y="0"/>
                    </a:moveTo>
                    <a:cubicBezTo>
                      <a:pt x="16159" y="0"/>
                      <a:pt x="16159" y="0"/>
                      <a:pt x="16159" y="0"/>
                    </a:cubicBezTo>
                    <a:cubicBezTo>
                      <a:pt x="16159" y="0"/>
                      <a:pt x="21600" y="-37"/>
                      <a:pt x="21600" y="2779"/>
                    </a:cubicBezTo>
                    <a:cubicBezTo>
                      <a:pt x="21600" y="5595"/>
                      <a:pt x="21600" y="10152"/>
                      <a:pt x="21600" y="10152"/>
                    </a:cubicBezTo>
                    <a:cubicBezTo>
                      <a:pt x="21600" y="10152"/>
                      <a:pt x="21435" y="11226"/>
                      <a:pt x="18921" y="11226"/>
                    </a:cubicBezTo>
                    <a:cubicBezTo>
                      <a:pt x="17107" y="11226"/>
                      <a:pt x="17107" y="11226"/>
                      <a:pt x="17107" y="11226"/>
                    </a:cubicBezTo>
                    <a:cubicBezTo>
                      <a:pt x="15169" y="20748"/>
                      <a:pt x="15169" y="20748"/>
                      <a:pt x="15169" y="20748"/>
                    </a:cubicBezTo>
                    <a:cubicBezTo>
                      <a:pt x="15169" y="20748"/>
                      <a:pt x="15128" y="21563"/>
                      <a:pt x="13685" y="21563"/>
                    </a:cubicBezTo>
                    <a:cubicBezTo>
                      <a:pt x="7708" y="21563"/>
                      <a:pt x="7708" y="21563"/>
                      <a:pt x="7708" y="21563"/>
                    </a:cubicBezTo>
                    <a:cubicBezTo>
                      <a:pt x="7708" y="21563"/>
                      <a:pt x="6307" y="21341"/>
                      <a:pt x="6307" y="20674"/>
                    </a:cubicBezTo>
                    <a:cubicBezTo>
                      <a:pt x="4411" y="11226"/>
                      <a:pt x="4411" y="11226"/>
                      <a:pt x="4411" y="11226"/>
                    </a:cubicBezTo>
                    <a:cubicBezTo>
                      <a:pt x="2267" y="11226"/>
                      <a:pt x="2267" y="11226"/>
                      <a:pt x="2267" y="11226"/>
                    </a:cubicBezTo>
                    <a:cubicBezTo>
                      <a:pt x="2267" y="11226"/>
                      <a:pt x="0" y="11226"/>
                      <a:pt x="0" y="9966"/>
                    </a:cubicBezTo>
                    <a:cubicBezTo>
                      <a:pt x="0" y="2631"/>
                      <a:pt x="0" y="2631"/>
                      <a:pt x="0" y="2631"/>
                    </a:cubicBezTo>
                    <a:cubicBezTo>
                      <a:pt x="0" y="2631"/>
                      <a:pt x="41" y="0"/>
                      <a:pt x="5936" y="0"/>
                    </a:cubicBezTo>
                    <a:lnTo>
                      <a:pt x="10718" y="0"/>
                    </a:lnTo>
                    <a:close/>
                  </a:path>
                </a:pathLst>
              </a:custGeom>
              <a:solidFill>
                <a:srgbClr val="8EB4E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pPr algn="l" defTabSz="2437974">
                  <a:defRPr sz="4800" b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/>
              </a:p>
            </p:txBody>
          </p:sp>
        </p:grpSp>
        <p:grpSp>
          <p:nvGrpSpPr>
            <p:cNvPr id="398" name="Group 442"/>
            <p:cNvGrpSpPr/>
            <p:nvPr/>
          </p:nvGrpSpPr>
          <p:grpSpPr>
            <a:xfrm>
              <a:off x="1518226" y="4961"/>
              <a:ext cx="601129" cy="1661016"/>
              <a:chOff x="0" y="0"/>
              <a:chExt cx="601127" cy="1661014"/>
            </a:xfrm>
          </p:grpSpPr>
          <p:sp>
            <p:nvSpPr>
              <p:cNvPr id="396" name="Oval 6"/>
              <p:cNvSpPr/>
              <p:nvPr/>
            </p:nvSpPr>
            <p:spPr>
              <a:xfrm>
                <a:off x="146327" y="0"/>
                <a:ext cx="303201" cy="301885"/>
              </a:xfrm>
              <a:prstGeom prst="ellipse">
                <a:avLst/>
              </a:prstGeom>
              <a:solidFill>
                <a:srgbClr val="8EB4E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pPr algn="l" defTabSz="2437974">
                  <a:defRPr sz="4800" b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/>
              </a:p>
            </p:txBody>
          </p:sp>
          <p:sp>
            <p:nvSpPr>
              <p:cNvPr id="397" name="Freeform 8"/>
              <p:cNvSpPr/>
              <p:nvPr/>
            </p:nvSpPr>
            <p:spPr>
              <a:xfrm>
                <a:off x="-1" y="327900"/>
                <a:ext cx="601129" cy="133311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63" extrusionOk="0">
                    <a:moveTo>
                      <a:pt x="10718" y="0"/>
                    </a:moveTo>
                    <a:cubicBezTo>
                      <a:pt x="16159" y="0"/>
                      <a:pt x="16159" y="0"/>
                      <a:pt x="16159" y="0"/>
                    </a:cubicBezTo>
                    <a:cubicBezTo>
                      <a:pt x="16159" y="0"/>
                      <a:pt x="21600" y="-37"/>
                      <a:pt x="21600" y="2779"/>
                    </a:cubicBezTo>
                    <a:cubicBezTo>
                      <a:pt x="21600" y="5595"/>
                      <a:pt x="21600" y="10152"/>
                      <a:pt x="21600" y="10152"/>
                    </a:cubicBezTo>
                    <a:cubicBezTo>
                      <a:pt x="21600" y="10152"/>
                      <a:pt x="21435" y="11226"/>
                      <a:pt x="18921" y="11226"/>
                    </a:cubicBezTo>
                    <a:cubicBezTo>
                      <a:pt x="17107" y="11226"/>
                      <a:pt x="17107" y="11226"/>
                      <a:pt x="17107" y="11226"/>
                    </a:cubicBezTo>
                    <a:cubicBezTo>
                      <a:pt x="15169" y="20748"/>
                      <a:pt x="15169" y="20748"/>
                      <a:pt x="15169" y="20748"/>
                    </a:cubicBezTo>
                    <a:cubicBezTo>
                      <a:pt x="15169" y="20748"/>
                      <a:pt x="15128" y="21563"/>
                      <a:pt x="13685" y="21563"/>
                    </a:cubicBezTo>
                    <a:cubicBezTo>
                      <a:pt x="7708" y="21563"/>
                      <a:pt x="7708" y="21563"/>
                      <a:pt x="7708" y="21563"/>
                    </a:cubicBezTo>
                    <a:cubicBezTo>
                      <a:pt x="7708" y="21563"/>
                      <a:pt x="6307" y="21341"/>
                      <a:pt x="6307" y="20674"/>
                    </a:cubicBezTo>
                    <a:cubicBezTo>
                      <a:pt x="4411" y="11226"/>
                      <a:pt x="4411" y="11226"/>
                      <a:pt x="4411" y="11226"/>
                    </a:cubicBezTo>
                    <a:cubicBezTo>
                      <a:pt x="2267" y="11226"/>
                      <a:pt x="2267" y="11226"/>
                      <a:pt x="2267" y="11226"/>
                    </a:cubicBezTo>
                    <a:cubicBezTo>
                      <a:pt x="2267" y="11226"/>
                      <a:pt x="0" y="11226"/>
                      <a:pt x="0" y="9966"/>
                    </a:cubicBezTo>
                    <a:cubicBezTo>
                      <a:pt x="0" y="2631"/>
                      <a:pt x="0" y="2631"/>
                      <a:pt x="0" y="2631"/>
                    </a:cubicBezTo>
                    <a:cubicBezTo>
                      <a:pt x="0" y="2631"/>
                      <a:pt x="41" y="0"/>
                      <a:pt x="5936" y="0"/>
                    </a:cubicBezTo>
                    <a:lnTo>
                      <a:pt x="10718" y="0"/>
                    </a:lnTo>
                    <a:close/>
                  </a:path>
                </a:pathLst>
              </a:custGeom>
              <a:solidFill>
                <a:srgbClr val="8EB4E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pPr algn="l" defTabSz="2437974">
                  <a:defRPr sz="4800" b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/>
              </a:p>
            </p:txBody>
          </p:sp>
        </p:grpSp>
        <p:grpSp>
          <p:nvGrpSpPr>
            <p:cNvPr id="402" name="Group 445"/>
            <p:cNvGrpSpPr/>
            <p:nvPr/>
          </p:nvGrpSpPr>
          <p:grpSpPr>
            <a:xfrm>
              <a:off x="0" y="-1"/>
              <a:ext cx="662544" cy="1671560"/>
              <a:chOff x="0" y="0"/>
              <a:chExt cx="662543" cy="1671558"/>
            </a:xfrm>
          </p:grpSpPr>
          <p:sp>
            <p:nvSpPr>
              <p:cNvPr id="399" name="Oval 5"/>
              <p:cNvSpPr/>
              <p:nvPr/>
            </p:nvSpPr>
            <p:spPr>
              <a:xfrm>
                <a:off x="177703" y="0"/>
                <a:ext cx="303201" cy="301884"/>
              </a:xfrm>
              <a:prstGeom prst="ellipse">
                <a:avLst/>
              </a:prstGeom>
              <a:solidFill>
                <a:srgbClr val="8EB4E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pPr algn="l" defTabSz="2437974">
                  <a:defRPr sz="4800" b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/>
              </a:p>
            </p:txBody>
          </p:sp>
          <p:sp>
            <p:nvSpPr>
              <p:cNvPr id="400" name="Oval 7"/>
              <p:cNvSpPr/>
              <p:nvPr/>
            </p:nvSpPr>
            <p:spPr>
              <a:xfrm>
                <a:off x="177703" y="0"/>
                <a:ext cx="303201" cy="301884"/>
              </a:xfrm>
              <a:prstGeom prst="ellipse">
                <a:avLst/>
              </a:prstGeom>
              <a:solidFill>
                <a:srgbClr val="8EB4E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pPr algn="l" defTabSz="2437974">
                  <a:defRPr sz="4800" b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/>
              </a:p>
            </p:txBody>
          </p:sp>
          <p:sp>
            <p:nvSpPr>
              <p:cNvPr id="401" name="Freeform 9"/>
              <p:cNvSpPr/>
              <p:nvPr/>
            </p:nvSpPr>
            <p:spPr>
              <a:xfrm>
                <a:off x="0" y="340528"/>
                <a:ext cx="662544" cy="13310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717" h="21508" extrusionOk="0">
                    <a:moveTo>
                      <a:pt x="10311" y="1"/>
                    </a:moveTo>
                    <a:cubicBezTo>
                      <a:pt x="13463" y="1"/>
                      <a:pt x="13463" y="1"/>
                      <a:pt x="13463" y="1"/>
                    </a:cubicBezTo>
                    <a:cubicBezTo>
                      <a:pt x="13463" y="1"/>
                      <a:pt x="17225" y="-92"/>
                      <a:pt x="18156" y="2018"/>
                    </a:cubicBezTo>
                    <a:cubicBezTo>
                      <a:pt x="20592" y="8330"/>
                      <a:pt x="20592" y="8330"/>
                      <a:pt x="20592" y="8330"/>
                    </a:cubicBezTo>
                    <a:cubicBezTo>
                      <a:pt x="20592" y="8330"/>
                      <a:pt x="21344" y="9403"/>
                      <a:pt x="19159" y="9459"/>
                    </a:cubicBezTo>
                    <a:cubicBezTo>
                      <a:pt x="18156" y="9459"/>
                      <a:pt x="18156" y="9459"/>
                      <a:pt x="18156" y="9459"/>
                    </a:cubicBezTo>
                    <a:cubicBezTo>
                      <a:pt x="19410" y="13142"/>
                      <a:pt x="19410" y="13142"/>
                      <a:pt x="19410" y="13142"/>
                    </a:cubicBezTo>
                    <a:cubicBezTo>
                      <a:pt x="19410" y="13142"/>
                      <a:pt x="19983" y="14160"/>
                      <a:pt x="18120" y="14160"/>
                    </a:cubicBezTo>
                    <a:cubicBezTo>
                      <a:pt x="14968" y="14160"/>
                      <a:pt x="14968" y="14160"/>
                      <a:pt x="14968" y="14160"/>
                    </a:cubicBezTo>
                    <a:cubicBezTo>
                      <a:pt x="13499" y="20694"/>
                      <a:pt x="13499" y="20694"/>
                      <a:pt x="13499" y="20694"/>
                    </a:cubicBezTo>
                    <a:cubicBezTo>
                      <a:pt x="13499" y="20694"/>
                      <a:pt x="13428" y="21508"/>
                      <a:pt x="12317" y="21508"/>
                    </a:cubicBezTo>
                    <a:cubicBezTo>
                      <a:pt x="8699" y="21508"/>
                      <a:pt x="8699" y="21508"/>
                      <a:pt x="8699" y="21508"/>
                    </a:cubicBezTo>
                    <a:cubicBezTo>
                      <a:pt x="8699" y="21508"/>
                      <a:pt x="7195" y="21508"/>
                      <a:pt x="7159" y="20694"/>
                    </a:cubicBezTo>
                    <a:cubicBezTo>
                      <a:pt x="5654" y="14160"/>
                      <a:pt x="5654" y="14160"/>
                      <a:pt x="5654" y="14160"/>
                    </a:cubicBezTo>
                    <a:cubicBezTo>
                      <a:pt x="2502" y="14160"/>
                      <a:pt x="2502" y="14160"/>
                      <a:pt x="2502" y="14160"/>
                    </a:cubicBezTo>
                    <a:cubicBezTo>
                      <a:pt x="2502" y="14160"/>
                      <a:pt x="819" y="14289"/>
                      <a:pt x="1248" y="13031"/>
                    </a:cubicBezTo>
                    <a:cubicBezTo>
                      <a:pt x="2359" y="9440"/>
                      <a:pt x="2359" y="9440"/>
                      <a:pt x="2359" y="9440"/>
                    </a:cubicBezTo>
                    <a:cubicBezTo>
                      <a:pt x="1535" y="9440"/>
                      <a:pt x="1535" y="9440"/>
                      <a:pt x="1535" y="9440"/>
                    </a:cubicBezTo>
                    <a:cubicBezTo>
                      <a:pt x="1535" y="9440"/>
                      <a:pt x="-256" y="9440"/>
                      <a:pt x="31" y="8293"/>
                    </a:cubicBezTo>
                    <a:cubicBezTo>
                      <a:pt x="2323" y="2018"/>
                      <a:pt x="2323" y="2018"/>
                      <a:pt x="2323" y="2018"/>
                    </a:cubicBezTo>
                    <a:cubicBezTo>
                      <a:pt x="2323" y="2018"/>
                      <a:pt x="3004" y="1"/>
                      <a:pt x="6693" y="1"/>
                    </a:cubicBezTo>
                    <a:lnTo>
                      <a:pt x="10311" y="1"/>
                    </a:lnTo>
                    <a:close/>
                  </a:path>
                </a:pathLst>
              </a:custGeom>
              <a:solidFill>
                <a:srgbClr val="8EB4E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pPr algn="l" defTabSz="2437974">
                  <a:defRPr sz="4800" b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/>
              </a:p>
            </p:txBody>
          </p:sp>
        </p:grpSp>
      </p:grpSp>
      <p:sp>
        <p:nvSpPr>
          <p:cNvPr id="404" name="Others Also"/>
          <p:cNvSpPr txBox="1"/>
          <p:nvPr/>
        </p:nvSpPr>
        <p:spPr>
          <a:xfrm>
            <a:off x="10776857" y="12719294"/>
            <a:ext cx="1844955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 b="0">
                <a:solidFill>
                  <a:schemeClr val="accent1">
                    <a:hueOff val="373667"/>
                    <a:lumOff val="-17254"/>
                  </a:schemeClr>
                </a:solidFill>
                <a:latin typeface="Museo Slab 500"/>
                <a:ea typeface="Museo Slab 500"/>
                <a:cs typeface="Museo Slab 500"/>
                <a:sym typeface="Museo Slab 500"/>
              </a:defRPr>
            </a:lvl1pPr>
          </a:lstStyle>
          <a:p>
            <a:r>
              <a:t>Others Also</a:t>
            </a:r>
          </a:p>
        </p:txBody>
      </p:sp>
      <p:grpSp>
        <p:nvGrpSpPr>
          <p:cNvPr id="407" name="Group 119"/>
          <p:cNvGrpSpPr/>
          <p:nvPr/>
        </p:nvGrpSpPr>
        <p:grpSpPr>
          <a:xfrm>
            <a:off x="9287188" y="2486349"/>
            <a:ext cx="764505" cy="2112444"/>
            <a:chOff x="0" y="0"/>
            <a:chExt cx="764503" cy="2112442"/>
          </a:xfrm>
        </p:grpSpPr>
        <p:sp>
          <p:nvSpPr>
            <p:cNvPr id="405" name="Oval 6"/>
            <p:cNvSpPr/>
            <p:nvPr/>
          </p:nvSpPr>
          <p:spPr>
            <a:xfrm>
              <a:off x="186096" y="-1"/>
              <a:ext cx="385605" cy="383930"/>
            </a:xfrm>
            <a:prstGeom prst="ellipse">
              <a:avLst/>
            </a:prstGeom>
            <a:solidFill>
              <a:srgbClr val="1F497D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 defTabSz="2437974">
                <a:defRPr sz="4800" b="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406" name="Freeform 8"/>
            <p:cNvSpPr/>
            <p:nvPr/>
          </p:nvSpPr>
          <p:spPr>
            <a:xfrm>
              <a:off x="-1" y="417017"/>
              <a:ext cx="764505" cy="16954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63" extrusionOk="0">
                  <a:moveTo>
                    <a:pt x="10718" y="0"/>
                  </a:moveTo>
                  <a:cubicBezTo>
                    <a:pt x="16159" y="0"/>
                    <a:pt x="16159" y="0"/>
                    <a:pt x="16159" y="0"/>
                  </a:cubicBezTo>
                  <a:cubicBezTo>
                    <a:pt x="16159" y="0"/>
                    <a:pt x="21600" y="-37"/>
                    <a:pt x="21600" y="2779"/>
                  </a:cubicBezTo>
                  <a:cubicBezTo>
                    <a:pt x="21600" y="5595"/>
                    <a:pt x="21600" y="10152"/>
                    <a:pt x="21600" y="10152"/>
                  </a:cubicBezTo>
                  <a:cubicBezTo>
                    <a:pt x="21600" y="10152"/>
                    <a:pt x="21435" y="11226"/>
                    <a:pt x="18921" y="11226"/>
                  </a:cubicBezTo>
                  <a:cubicBezTo>
                    <a:pt x="17107" y="11226"/>
                    <a:pt x="17107" y="11226"/>
                    <a:pt x="17107" y="11226"/>
                  </a:cubicBezTo>
                  <a:cubicBezTo>
                    <a:pt x="15169" y="20748"/>
                    <a:pt x="15169" y="20748"/>
                    <a:pt x="15169" y="20748"/>
                  </a:cubicBezTo>
                  <a:cubicBezTo>
                    <a:pt x="15169" y="20748"/>
                    <a:pt x="15128" y="21563"/>
                    <a:pt x="13685" y="21563"/>
                  </a:cubicBezTo>
                  <a:cubicBezTo>
                    <a:pt x="7708" y="21563"/>
                    <a:pt x="7708" y="21563"/>
                    <a:pt x="7708" y="21563"/>
                  </a:cubicBezTo>
                  <a:cubicBezTo>
                    <a:pt x="7708" y="21563"/>
                    <a:pt x="6307" y="21341"/>
                    <a:pt x="6307" y="20674"/>
                  </a:cubicBezTo>
                  <a:cubicBezTo>
                    <a:pt x="4411" y="11226"/>
                    <a:pt x="4411" y="11226"/>
                    <a:pt x="4411" y="11226"/>
                  </a:cubicBezTo>
                  <a:cubicBezTo>
                    <a:pt x="2267" y="11226"/>
                    <a:pt x="2267" y="11226"/>
                    <a:pt x="2267" y="11226"/>
                  </a:cubicBezTo>
                  <a:cubicBezTo>
                    <a:pt x="2267" y="11226"/>
                    <a:pt x="0" y="11226"/>
                    <a:pt x="0" y="9966"/>
                  </a:cubicBezTo>
                  <a:cubicBezTo>
                    <a:pt x="0" y="2631"/>
                    <a:pt x="0" y="2631"/>
                    <a:pt x="0" y="2631"/>
                  </a:cubicBezTo>
                  <a:cubicBezTo>
                    <a:pt x="0" y="2631"/>
                    <a:pt x="41" y="0"/>
                    <a:pt x="5936" y="0"/>
                  </a:cubicBezTo>
                  <a:lnTo>
                    <a:pt x="10718" y="0"/>
                  </a:lnTo>
                  <a:close/>
                </a:path>
              </a:pathLst>
            </a:custGeom>
            <a:solidFill>
              <a:srgbClr val="1F497D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 defTabSz="2437974">
                <a:defRPr sz="4800" b="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grpSp>
        <p:nvGrpSpPr>
          <p:cNvPr id="410" name="Group 119"/>
          <p:cNvGrpSpPr/>
          <p:nvPr/>
        </p:nvGrpSpPr>
        <p:grpSpPr>
          <a:xfrm>
            <a:off x="12288354" y="2486349"/>
            <a:ext cx="764505" cy="2112444"/>
            <a:chOff x="0" y="0"/>
            <a:chExt cx="764503" cy="2112442"/>
          </a:xfrm>
        </p:grpSpPr>
        <p:sp>
          <p:nvSpPr>
            <p:cNvPr id="408" name="Oval 6"/>
            <p:cNvSpPr/>
            <p:nvPr/>
          </p:nvSpPr>
          <p:spPr>
            <a:xfrm>
              <a:off x="186096" y="-1"/>
              <a:ext cx="385605" cy="383930"/>
            </a:xfrm>
            <a:prstGeom prst="ellipse">
              <a:avLst/>
            </a:prstGeom>
            <a:solidFill>
              <a:srgbClr val="1F497D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 defTabSz="2437974">
                <a:defRPr sz="4800" b="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409" name="Freeform 8"/>
            <p:cNvSpPr/>
            <p:nvPr/>
          </p:nvSpPr>
          <p:spPr>
            <a:xfrm>
              <a:off x="-1" y="417017"/>
              <a:ext cx="764505" cy="16954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63" extrusionOk="0">
                  <a:moveTo>
                    <a:pt x="10718" y="0"/>
                  </a:moveTo>
                  <a:cubicBezTo>
                    <a:pt x="16159" y="0"/>
                    <a:pt x="16159" y="0"/>
                    <a:pt x="16159" y="0"/>
                  </a:cubicBezTo>
                  <a:cubicBezTo>
                    <a:pt x="16159" y="0"/>
                    <a:pt x="21600" y="-37"/>
                    <a:pt x="21600" y="2779"/>
                  </a:cubicBezTo>
                  <a:cubicBezTo>
                    <a:pt x="21600" y="5595"/>
                    <a:pt x="21600" y="10152"/>
                    <a:pt x="21600" y="10152"/>
                  </a:cubicBezTo>
                  <a:cubicBezTo>
                    <a:pt x="21600" y="10152"/>
                    <a:pt x="21435" y="11226"/>
                    <a:pt x="18921" y="11226"/>
                  </a:cubicBezTo>
                  <a:cubicBezTo>
                    <a:pt x="17107" y="11226"/>
                    <a:pt x="17107" y="11226"/>
                    <a:pt x="17107" y="11226"/>
                  </a:cubicBezTo>
                  <a:cubicBezTo>
                    <a:pt x="15169" y="20748"/>
                    <a:pt x="15169" y="20748"/>
                    <a:pt x="15169" y="20748"/>
                  </a:cubicBezTo>
                  <a:cubicBezTo>
                    <a:pt x="15169" y="20748"/>
                    <a:pt x="15128" y="21563"/>
                    <a:pt x="13685" y="21563"/>
                  </a:cubicBezTo>
                  <a:cubicBezTo>
                    <a:pt x="7708" y="21563"/>
                    <a:pt x="7708" y="21563"/>
                    <a:pt x="7708" y="21563"/>
                  </a:cubicBezTo>
                  <a:cubicBezTo>
                    <a:pt x="7708" y="21563"/>
                    <a:pt x="6307" y="21341"/>
                    <a:pt x="6307" y="20674"/>
                  </a:cubicBezTo>
                  <a:cubicBezTo>
                    <a:pt x="4411" y="11226"/>
                    <a:pt x="4411" y="11226"/>
                    <a:pt x="4411" y="11226"/>
                  </a:cubicBezTo>
                  <a:cubicBezTo>
                    <a:pt x="2267" y="11226"/>
                    <a:pt x="2267" y="11226"/>
                    <a:pt x="2267" y="11226"/>
                  </a:cubicBezTo>
                  <a:cubicBezTo>
                    <a:pt x="2267" y="11226"/>
                    <a:pt x="0" y="11226"/>
                    <a:pt x="0" y="9966"/>
                  </a:cubicBezTo>
                  <a:cubicBezTo>
                    <a:pt x="0" y="2631"/>
                    <a:pt x="0" y="2631"/>
                    <a:pt x="0" y="2631"/>
                  </a:cubicBezTo>
                  <a:cubicBezTo>
                    <a:pt x="0" y="2631"/>
                    <a:pt x="41" y="0"/>
                    <a:pt x="5936" y="0"/>
                  </a:cubicBezTo>
                  <a:lnTo>
                    <a:pt x="10718" y="0"/>
                  </a:lnTo>
                  <a:close/>
                </a:path>
              </a:pathLst>
            </a:custGeom>
            <a:solidFill>
              <a:srgbClr val="1F497D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 defTabSz="2437974">
                <a:defRPr sz="4800" b="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grpSp>
        <p:nvGrpSpPr>
          <p:cNvPr id="414" name="Group 195"/>
          <p:cNvGrpSpPr/>
          <p:nvPr/>
        </p:nvGrpSpPr>
        <p:grpSpPr>
          <a:xfrm>
            <a:off x="13531215" y="2486349"/>
            <a:ext cx="831571" cy="2098001"/>
            <a:chOff x="0" y="0"/>
            <a:chExt cx="831569" cy="2097999"/>
          </a:xfrm>
        </p:grpSpPr>
        <p:sp>
          <p:nvSpPr>
            <p:cNvPr id="411" name="Oval 5"/>
            <p:cNvSpPr/>
            <p:nvPr/>
          </p:nvSpPr>
          <p:spPr>
            <a:xfrm>
              <a:off x="223039" y="0"/>
              <a:ext cx="380555" cy="378898"/>
            </a:xfrm>
            <a:prstGeom prst="ellipse">
              <a:avLst/>
            </a:prstGeom>
            <a:solidFill>
              <a:srgbClr val="1F497D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 defTabSz="2437974">
                <a:defRPr sz="4800" b="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412" name="Oval 7"/>
            <p:cNvSpPr/>
            <p:nvPr/>
          </p:nvSpPr>
          <p:spPr>
            <a:xfrm>
              <a:off x="223039" y="0"/>
              <a:ext cx="380555" cy="378898"/>
            </a:xfrm>
            <a:prstGeom prst="ellipse">
              <a:avLst/>
            </a:prstGeom>
            <a:solidFill>
              <a:srgbClr val="1F497D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 defTabSz="2437974">
                <a:defRPr sz="4800" b="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413" name="Freeform 9"/>
            <p:cNvSpPr/>
            <p:nvPr/>
          </p:nvSpPr>
          <p:spPr>
            <a:xfrm>
              <a:off x="-1" y="427403"/>
              <a:ext cx="831571" cy="16705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17" h="21508" extrusionOk="0">
                  <a:moveTo>
                    <a:pt x="10311" y="1"/>
                  </a:moveTo>
                  <a:cubicBezTo>
                    <a:pt x="13463" y="1"/>
                    <a:pt x="13463" y="1"/>
                    <a:pt x="13463" y="1"/>
                  </a:cubicBezTo>
                  <a:cubicBezTo>
                    <a:pt x="13463" y="1"/>
                    <a:pt x="17225" y="-92"/>
                    <a:pt x="18156" y="2018"/>
                  </a:cubicBezTo>
                  <a:cubicBezTo>
                    <a:pt x="20592" y="8330"/>
                    <a:pt x="20592" y="8330"/>
                    <a:pt x="20592" y="8330"/>
                  </a:cubicBezTo>
                  <a:cubicBezTo>
                    <a:pt x="20592" y="8330"/>
                    <a:pt x="21344" y="9403"/>
                    <a:pt x="19159" y="9459"/>
                  </a:cubicBezTo>
                  <a:cubicBezTo>
                    <a:pt x="18156" y="9459"/>
                    <a:pt x="18156" y="9459"/>
                    <a:pt x="18156" y="9459"/>
                  </a:cubicBezTo>
                  <a:cubicBezTo>
                    <a:pt x="19410" y="13142"/>
                    <a:pt x="19410" y="13142"/>
                    <a:pt x="19410" y="13142"/>
                  </a:cubicBezTo>
                  <a:cubicBezTo>
                    <a:pt x="19410" y="13142"/>
                    <a:pt x="19983" y="14160"/>
                    <a:pt x="18120" y="14160"/>
                  </a:cubicBezTo>
                  <a:cubicBezTo>
                    <a:pt x="14968" y="14160"/>
                    <a:pt x="14968" y="14160"/>
                    <a:pt x="14968" y="14160"/>
                  </a:cubicBezTo>
                  <a:cubicBezTo>
                    <a:pt x="13499" y="20694"/>
                    <a:pt x="13499" y="20694"/>
                    <a:pt x="13499" y="20694"/>
                  </a:cubicBezTo>
                  <a:cubicBezTo>
                    <a:pt x="13499" y="20694"/>
                    <a:pt x="13428" y="21508"/>
                    <a:pt x="12317" y="21508"/>
                  </a:cubicBezTo>
                  <a:cubicBezTo>
                    <a:pt x="8699" y="21508"/>
                    <a:pt x="8699" y="21508"/>
                    <a:pt x="8699" y="21508"/>
                  </a:cubicBezTo>
                  <a:cubicBezTo>
                    <a:pt x="8699" y="21508"/>
                    <a:pt x="7195" y="21508"/>
                    <a:pt x="7159" y="20694"/>
                  </a:cubicBezTo>
                  <a:cubicBezTo>
                    <a:pt x="5654" y="14160"/>
                    <a:pt x="5654" y="14160"/>
                    <a:pt x="5654" y="14160"/>
                  </a:cubicBezTo>
                  <a:cubicBezTo>
                    <a:pt x="2502" y="14160"/>
                    <a:pt x="2502" y="14160"/>
                    <a:pt x="2502" y="14160"/>
                  </a:cubicBezTo>
                  <a:cubicBezTo>
                    <a:pt x="2502" y="14160"/>
                    <a:pt x="819" y="14289"/>
                    <a:pt x="1248" y="13031"/>
                  </a:cubicBezTo>
                  <a:cubicBezTo>
                    <a:pt x="2359" y="9440"/>
                    <a:pt x="2359" y="9440"/>
                    <a:pt x="2359" y="9440"/>
                  </a:cubicBezTo>
                  <a:cubicBezTo>
                    <a:pt x="1535" y="9440"/>
                    <a:pt x="1535" y="9440"/>
                    <a:pt x="1535" y="9440"/>
                  </a:cubicBezTo>
                  <a:cubicBezTo>
                    <a:pt x="1535" y="9440"/>
                    <a:pt x="-256" y="9440"/>
                    <a:pt x="31" y="8293"/>
                  </a:cubicBezTo>
                  <a:cubicBezTo>
                    <a:pt x="2323" y="2018"/>
                    <a:pt x="2323" y="2018"/>
                    <a:pt x="2323" y="2018"/>
                  </a:cubicBezTo>
                  <a:cubicBezTo>
                    <a:pt x="2323" y="2018"/>
                    <a:pt x="3004" y="1"/>
                    <a:pt x="6693" y="1"/>
                  </a:cubicBezTo>
                  <a:lnTo>
                    <a:pt x="10311" y="1"/>
                  </a:lnTo>
                  <a:close/>
                </a:path>
              </a:pathLst>
            </a:custGeom>
            <a:solidFill>
              <a:srgbClr val="1F497D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 defTabSz="2437974">
                <a:defRPr sz="4800" b="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845AA6-2CDD-417D-9AD3-080E352B2E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AFA4254-01B2-4903-96AD-02DBE93AFCD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614" t="9259" r="14261" b="9259"/>
          <a:stretch/>
        </p:blipFill>
        <p:spPr>
          <a:xfrm>
            <a:off x="-1" y="0"/>
            <a:ext cx="24584891" cy="14345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3834547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What is Next?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What is Next?</a:t>
            </a:r>
          </a:p>
        </p:txBody>
      </p:sp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The Importance…"/>
          <p:cNvSpPr txBox="1">
            <a:spLocks noGrp="1"/>
          </p:cNvSpPr>
          <p:nvPr>
            <p:ph type="title"/>
          </p:nvPr>
        </p:nvSpPr>
        <p:spPr>
          <a:xfrm>
            <a:off x="1778000" y="4533900"/>
            <a:ext cx="22606000" cy="4648200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algn="l"/>
            <a:r>
              <a:rPr lang="en-US" sz="13400" dirty="0"/>
              <a:t>         </a:t>
            </a:r>
            <a:r>
              <a:rPr sz="10700" b="1" dirty="0"/>
              <a:t>Coachi</a:t>
            </a:r>
            <a:r>
              <a:rPr lang="en-US" sz="10700" b="1" dirty="0"/>
              <a:t>ng is Essential</a:t>
            </a:r>
            <a:br>
              <a:rPr lang="en-US" dirty="0"/>
            </a:br>
            <a:br>
              <a:rPr lang="en-US" dirty="0"/>
            </a:br>
            <a:r>
              <a:rPr lang="en-US" dirty="0"/>
              <a:t>- Peer Coach each other in teams</a:t>
            </a:r>
            <a:br>
              <a:rPr lang="en-US" dirty="0"/>
            </a:br>
            <a:r>
              <a:rPr lang="en-US" dirty="0"/>
              <a:t>- We will help you with outside Coaching if you desire</a:t>
            </a:r>
            <a:endParaRPr dirty="0"/>
          </a:p>
        </p:txBody>
      </p:sp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What have been your biggest take aways?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What</a:t>
            </a:r>
            <a:r>
              <a:rPr lang="en-US" dirty="0"/>
              <a:t>’s one thing you’re going to STOP doing?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395225043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6C43A7-80FD-58CD-6D13-DC3FDE9AF4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tx1"/>
                </a:solidFill>
              </a:rPr>
              <a:t>Thank you &amp; keep in touch!</a:t>
            </a:r>
            <a:br>
              <a:rPr lang="en-US" dirty="0">
                <a:solidFill>
                  <a:schemeClr val="tx1"/>
                </a:solidFill>
              </a:rPr>
            </a:br>
            <a:br>
              <a:rPr lang="en-US" dirty="0">
                <a:solidFill>
                  <a:schemeClr val="tx1"/>
                </a:solidFill>
              </a:rPr>
            </a:br>
            <a:r>
              <a:rPr lang="en-US" sz="8900" dirty="0">
                <a:solidFill>
                  <a:schemeClr val="tx1"/>
                </a:solidFill>
              </a:rPr>
              <a:t>- Dave &amp; Rebecca</a:t>
            </a:r>
            <a:br>
              <a:rPr lang="en-US" sz="8900" dirty="0">
                <a:solidFill>
                  <a:schemeClr val="tx1"/>
                </a:solidFill>
              </a:rPr>
            </a:br>
            <a:r>
              <a:rPr lang="en-US" sz="8900" dirty="0">
                <a:solidFill>
                  <a:schemeClr val="tx1"/>
                </a:solidFill>
              </a:rPr>
              <a:t>- Gen &amp; Abel</a:t>
            </a:r>
            <a:br>
              <a:rPr lang="en-US" sz="8900" dirty="0">
                <a:solidFill>
                  <a:schemeClr val="tx1"/>
                </a:solidFill>
              </a:rPr>
            </a:br>
            <a:r>
              <a:rPr lang="en-US" sz="8900" dirty="0">
                <a:solidFill>
                  <a:schemeClr val="tx1"/>
                </a:solidFill>
              </a:rPr>
              <a:t>- Kelley 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3" name="logo black white letters.png" descr="logo black white letters.png">
            <a:extLst>
              <a:ext uri="{FF2B5EF4-FFF2-40B4-BE49-F238E27FC236}">
                <a16:creationId xmlns:a16="http://schemas.microsoft.com/office/drawing/2014/main" id="{DD8A7C35-3F79-E56B-B497-7EE25C5EC8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21300" y="12186939"/>
            <a:ext cx="6019800" cy="1473201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616117394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Your Assignmen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Homework Discussion</a:t>
            </a:r>
            <a:endParaRPr dirty="0"/>
          </a:p>
        </p:txBody>
      </p:sp>
      <p:sp>
        <p:nvSpPr>
          <p:cNvPr id="293" name="Do a 3-Column Study on Acts 4:36-37; 9:26-27; 11:22-26.…"/>
          <p:cNvSpPr txBox="1">
            <a:spLocks noGrp="1"/>
          </p:cNvSpPr>
          <p:nvPr>
            <p:ph type="body" idx="1"/>
          </p:nvPr>
        </p:nvSpPr>
        <p:spPr>
          <a:xfrm>
            <a:off x="1689100" y="3149600"/>
            <a:ext cx="22542500" cy="9391646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marL="571500" indent="-571500" defTabSz="742950">
              <a:spcBef>
                <a:spcPts val="5300"/>
              </a:spcBef>
              <a:defRPr sz="5760">
                <a:solidFill>
                  <a:srgbClr val="000000"/>
                </a:solidFill>
              </a:defRPr>
            </a:pPr>
            <a:r>
              <a:rPr lang="en-US" u="sng" dirty="0"/>
              <a:t>Discuss Fieldwork:</a:t>
            </a:r>
            <a:r>
              <a:rPr lang="en-US" dirty="0"/>
              <a:t> Continue your daily Shema-lifestyle &amp; any DGs you have begun.  </a:t>
            </a:r>
          </a:p>
          <a:p>
            <a:pPr marL="571500" indent="-571500" defTabSz="742950">
              <a:spcBef>
                <a:spcPts val="5300"/>
              </a:spcBef>
              <a:defRPr sz="5760">
                <a:solidFill>
                  <a:srgbClr val="000000"/>
                </a:solidFill>
              </a:defRPr>
            </a:pPr>
            <a:r>
              <a:rPr lang="en-US" u="sng" dirty="0"/>
              <a:t>Discuss </a:t>
            </a:r>
            <a:r>
              <a:rPr u="sng" dirty="0" err="1"/>
              <a:t>Pray</a:t>
            </a:r>
            <a:r>
              <a:rPr lang="en-US" u="sng" dirty="0" err="1"/>
              <a:t>erwork</a:t>
            </a:r>
            <a:r>
              <a:rPr dirty="0"/>
              <a:t>. </a:t>
            </a:r>
            <a:r>
              <a:rPr lang="en-US" dirty="0"/>
              <a:t>Share …</a:t>
            </a:r>
          </a:p>
          <a:p>
            <a:pPr marL="1841500" lvl="2" indent="-571500" defTabSz="742950">
              <a:spcBef>
                <a:spcPts val="5300"/>
              </a:spcBef>
              <a:defRPr sz="5760">
                <a:solidFill>
                  <a:srgbClr val="000000"/>
                </a:solidFill>
              </a:defRPr>
            </a:pPr>
            <a:r>
              <a:rPr dirty="0"/>
              <a:t>Who are you called to reach</a:t>
            </a:r>
            <a:r>
              <a:rPr lang="en-US" dirty="0"/>
              <a:t> now</a:t>
            </a:r>
            <a:r>
              <a:rPr dirty="0"/>
              <a:t>?</a:t>
            </a:r>
          </a:p>
          <a:p>
            <a:pPr marL="1714500" lvl="2" indent="-571500" defTabSz="742950">
              <a:spcBef>
                <a:spcPts val="5300"/>
              </a:spcBef>
              <a:defRPr sz="5760">
                <a:solidFill>
                  <a:srgbClr val="000000"/>
                </a:solidFill>
              </a:defRPr>
            </a:pPr>
            <a:r>
              <a:rPr dirty="0"/>
              <a:t>Who is </a:t>
            </a:r>
            <a:r>
              <a:rPr lang="en-US" dirty="0"/>
              <a:t>/ </a:t>
            </a:r>
            <a:r>
              <a:rPr dirty="0"/>
              <a:t>might be on your team for reaching them?</a:t>
            </a:r>
          </a:p>
          <a:p>
            <a:pPr marL="1714500" lvl="2" indent="-571500" defTabSz="742950">
              <a:spcBef>
                <a:spcPts val="5300"/>
              </a:spcBef>
              <a:defRPr sz="5760">
                <a:solidFill>
                  <a:srgbClr val="000000"/>
                </a:solidFill>
              </a:defRPr>
            </a:pPr>
            <a:r>
              <a:rPr dirty="0"/>
              <a:t>What is your plan for the next </a:t>
            </a:r>
            <a:r>
              <a:rPr lang="en-US" dirty="0"/>
              <a:t>90-days (see next slide)?</a:t>
            </a:r>
          </a:p>
          <a:p>
            <a:pPr marL="1714500" lvl="2" indent="-571500" defTabSz="742950">
              <a:spcBef>
                <a:spcPts val="5300"/>
              </a:spcBef>
              <a:defRPr sz="5760">
                <a:solidFill>
                  <a:srgbClr val="000000"/>
                </a:solidFill>
              </a:defRPr>
            </a:pPr>
            <a:r>
              <a:rPr lang="en-US" dirty="0"/>
              <a:t>Did you create/modify your Creation-to-Christ story list?</a:t>
            </a:r>
          </a:p>
          <a:p>
            <a:pPr marL="1714500" lvl="2" indent="-571500" defTabSz="742950">
              <a:spcBef>
                <a:spcPts val="5300"/>
              </a:spcBef>
              <a:defRPr sz="5760">
                <a:solidFill>
                  <a:srgbClr val="000000"/>
                </a:solidFill>
              </a:defRPr>
            </a:pPr>
            <a:r>
              <a:rPr lang="en-US" dirty="0"/>
              <a:t>How will you maintain momentum in this new-old way of life?</a:t>
            </a:r>
            <a:endParaRPr dirty="0"/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Testimonies?"/>
          <p:cNvSpPr txBox="1">
            <a:spLocks noGrp="1"/>
          </p:cNvSpPr>
          <p:nvPr>
            <p:ph type="title"/>
          </p:nvPr>
        </p:nvSpPr>
        <p:spPr>
          <a:xfrm>
            <a:off x="1689100" y="2006600"/>
            <a:ext cx="21005800" cy="2286000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7800" dirty="0"/>
              <a:t>Testimonies?</a:t>
            </a:r>
            <a:br>
              <a:rPr lang="en-US" sz="7800" dirty="0"/>
            </a:br>
            <a:endParaRPr lang="en-US" sz="7800" dirty="0"/>
          </a:p>
        </p:txBody>
      </p:sp>
      <p:sp>
        <p:nvSpPr>
          <p:cNvPr id="433" name="Do you have a brief story you would like to share…"/>
          <p:cNvSpPr txBox="1">
            <a:spLocks noGrp="1"/>
          </p:cNvSpPr>
          <p:nvPr>
            <p:ph type="body" idx="1"/>
          </p:nvPr>
        </p:nvSpPr>
        <p:spPr>
          <a:xfrm>
            <a:off x="1689100" y="3149600"/>
            <a:ext cx="21005800" cy="9296400"/>
          </a:xfrm>
        </p:spPr>
        <p:txBody>
          <a:bodyPr anchor="ctr">
            <a:normAutofit/>
          </a:bodyPr>
          <a:lstStyle/>
          <a:p>
            <a:pPr defTabSz="734694">
              <a:defRPr sz="4806"/>
            </a:pPr>
            <a:r>
              <a:rPr lang="en-US" sz="4806" dirty="0"/>
              <a:t>Do you have a brief story you would like to share about how God is working as you apply these DMM Habits?</a:t>
            </a:r>
          </a:p>
        </p:txBody>
      </p:sp>
    </p:spTree>
    <p:extLst>
      <p:ext uri="{BB962C8B-B14F-4D97-AF65-F5344CB8AC3E}">
        <p14:creationId xmlns:p14="http://schemas.microsoft.com/office/powerpoint/2010/main" val="3697512684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How do you multiply these habits?"/>
          <p:cNvSpPr txBox="1"/>
          <p:nvPr/>
        </p:nvSpPr>
        <p:spPr>
          <a:xfrm>
            <a:off x="-749025" y="402677"/>
            <a:ext cx="25882049" cy="13029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7800" b="0">
                <a:solidFill>
                  <a:srgbClr val="000000"/>
                </a:solidFill>
                <a:latin typeface="+mj-lt"/>
                <a:ea typeface="+mj-ea"/>
                <a:cs typeface="+mj-cs"/>
                <a:sym typeface="Futura Bold"/>
              </a:defRPr>
            </a:lvl1pPr>
          </a:lstStyle>
          <a:p>
            <a:r>
              <a:rPr lang="en-US" dirty="0"/>
              <a:t>Review – What are the 7 Habits?</a:t>
            </a:r>
            <a:endParaRPr dirty="0"/>
          </a:p>
        </p:txBody>
      </p:sp>
      <p:pic>
        <p:nvPicPr>
          <p:cNvPr id="228" name="6PoDMM - Spiral.png" descr="6PoDMM - Spira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000" y="711200"/>
            <a:ext cx="13716000" cy="13716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229" name="iconos-10.png" descr="iconos-10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16217" y="5578288"/>
            <a:ext cx="7535307" cy="3981824"/>
          </a:xfrm>
          <a:prstGeom prst="rect">
            <a:avLst/>
          </a:prstGeom>
          <a:ln w="12700">
            <a:miter lim="400000"/>
          </a:ln>
        </p:spPr>
      </p:pic>
      <p:pic>
        <p:nvPicPr>
          <p:cNvPr id="230" name="iconos-05.png" descr="iconos-05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462925" y="5381966"/>
            <a:ext cx="7654421" cy="4044767"/>
          </a:xfrm>
          <a:prstGeom prst="rect">
            <a:avLst/>
          </a:prstGeom>
          <a:ln w="12700">
            <a:miter lim="400000"/>
          </a:ln>
        </p:spPr>
      </p:pic>
      <p:pic>
        <p:nvPicPr>
          <p:cNvPr id="231" name="iconos-04.png" descr="iconos-04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170298" y="1702574"/>
            <a:ext cx="7871345" cy="4159394"/>
          </a:xfrm>
          <a:prstGeom prst="rect">
            <a:avLst/>
          </a:prstGeom>
          <a:ln w="12700">
            <a:miter lim="400000"/>
          </a:ln>
        </p:spPr>
      </p:pic>
      <p:pic>
        <p:nvPicPr>
          <p:cNvPr id="232" name="iconos-06.png" descr="iconos-06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576870" y="9580995"/>
            <a:ext cx="8018144" cy="4236967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1650063F-F3E5-45E7-AAD7-C1540AAF9E30}"/>
              </a:ext>
            </a:extLst>
          </p:cNvPr>
          <p:cNvGrpSpPr/>
          <p:nvPr/>
        </p:nvGrpSpPr>
        <p:grpSpPr>
          <a:xfrm>
            <a:off x="3092711" y="9653923"/>
            <a:ext cx="7065969" cy="4091113"/>
            <a:chOff x="3092711" y="9653923"/>
            <a:chExt cx="7065969" cy="4091113"/>
          </a:xfrm>
        </p:grpSpPr>
        <p:pic>
          <p:nvPicPr>
            <p:cNvPr id="233" name="iconos-07.png" descr="iconos-07.png"/>
            <p:cNvPicPr>
              <a:picLocks noChangeAspect="1"/>
            </p:cNvPicPr>
            <p:nvPr/>
          </p:nvPicPr>
          <p:blipFill>
            <a:blip r:embed="rId8"/>
            <a:srcRect r="55125"/>
            <a:stretch>
              <a:fillRect/>
            </a:stretch>
          </p:blipFill>
          <p:spPr>
            <a:xfrm>
              <a:off x="3092711" y="9653923"/>
              <a:ext cx="3474261" cy="4091113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234" name="DISCOVER"/>
            <p:cNvSpPr txBox="1"/>
            <p:nvPr/>
          </p:nvSpPr>
          <p:spPr>
            <a:xfrm>
              <a:off x="6661349" y="11284623"/>
              <a:ext cx="3497331" cy="82971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50800" tIns="50800" rIns="50800" bIns="50800" anchor="ctr">
              <a:spAutoFit/>
            </a:bodyPr>
            <a:lstStyle>
              <a:lvl1pPr>
                <a:defRPr sz="51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rPr dirty="0"/>
                <a:t>DISCOVER</a:t>
              </a:r>
            </a:p>
          </p:txBody>
        </p:sp>
      </p:grpSp>
      <p:pic>
        <p:nvPicPr>
          <p:cNvPr id="10" name="iconos-09.png" descr="iconos-09.png">
            <a:extLst>
              <a:ext uri="{FF2B5EF4-FFF2-40B4-BE49-F238E27FC236}">
                <a16:creationId xmlns:a16="http://schemas.microsoft.com/office/drawing/2014/main" id="{32962A51-1A9A-4F7D-819E-210407CB7FA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643131" y="2352908"/>
            <a:ext cx="8018144" cy="4236966"/>
          </a:xfrm>
          <a:prstGeom prst="rect">
            <a:avLst/>
          </a:prstGeom>
          <a:ln w="12700">
            <a:miter lim="400000"/>
          </a:ln>
        </p:spPr>
      </p:pic>
      <p:pic>
        <p:nvPicPr>
          <p:cNvPr id="11" name="iconos-08.png" descr="iconos-08.png">
            <a:extLst>
              <a:ext uri="{FF2B5EF4-FFF2-40B4-BE49-F238E27FC236}">
                <a16:creationId xmlns:a16="http://schemas.microsoft.com/office/drawing/2014/main" id="{347AD061-138C-4837-8305-4749D6D70A6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092711" y="6428543"/>
            <a:ext cx="7742127" cy="4091113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F6FD4BE-C961-1C9A-5C18-90F10EC33750}"/>
              </a:ext>
            </a:extLst>
          </p:cNvPr>
          <p:cNvSpPr txBox="1"/>
          <p:nvPr/>
        </p:nvSpPr>
        <p:spPr>
          <a:xfrm>
            <a:off x="10949042" y="4930978"/>
            <a:ext cx="4506980" cy="10259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60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PURSUE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2" name="6PoDMM - Spiral.png" descr="6PoDMM - Spira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08964" y="482905"/>
            <a:ext cx="13716001" cy="13716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23" name="iconos-09.png" descr="iconos-09.png"/>
          <p:cNvPicPr>
            <a:picLocks noChangeAspect="1"/>
          </p:cNvPicPr>
          <p:nvPr/>
        </p:nvPicPr>
        <p:blipFill>
          <a:blip r:embed="rId4"/>
          <a:srcRect r="4097" b="4739"/>
          <a:stretch>
            <a:fillRect/>
          </a:stretch>
        </p:blipFill>
        <p:spPr>
          <a:xfrm>
            <a:off x="3101823" y="2670838"/>
            <a:ext cx="8515214" cy="446954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Habits of a Multiplying Disciple"/>
          <p:cNvSpPr txBox="1"/>
          <p:nvPr/>
        </p:nvSpPr>
        <p:spPr>
          <a:xfrm>
            <a:off x="-749025" y="402677"/>
            <a:ext cx="25882049" cy="13029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7800" b="0">
                <a:solidFill>
                  <a:srgbClr val="000000"/>
                </a:solidFill>
                <a:latin typeface="+mj-lt"/>
                <a:ea typeface="+mj-ea"/>
                <a:cs typeface="+mj-cs"/>
                <a:sym typeface="Futura Bold"/>
              </a:defRPr>
            </a:lvl1pPr>
          </a:lstStyle>
          <a:p>
            <a:r>
              <a:rPr lang="en-US" dirty="0"/>
              <a:t>Discussion: How can we multiply each habit?</a:t>
            </a:r>
            <a:endParaRPr dirty="0"/>
          </a:p>
        </p:txBody>
      </p:sp>
      <p:pic>
        <p:nvPicPr>
          <p:cNvPr id="210" name="6PoDMM - Spiral.png" descr="6PoDMM - Spira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3999" y="402677"/>
            <a:ext cx="13716000" cy="13716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211" name="iconos-10.png" descr="iconos-10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16217" y="5578288"/>
            <a:ext cx="7535307" cy="3981824"/>
          </a:xfrm>
          <a:prstGeom prst="rect">
            <a:avLst/>
          </a:prstGeom>
          <a:ln w="12700">
            <a:miter lim="400000"/>
          </a:ln>
        </p:spPr>
      </p:pic>
      <p:pic>
        <p:nvPicPr>
          <p:cNvPr id="212" name="iconos-05.png" descr="iconos-05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405392" y="5775416"/>
            <a:ext cx="7654421" cy="4044767"/>
          </a:xfrm>
          <a:prstGeom prst="rect">
            <a:avLst/>
          </a:prstGeom>
          <a:ln w="12700">
            <a:miter lim="400000"/>
          </a:ln>
        </p:spPr>
      </p:pic>
      <p:pic>
        <p:nvPicPr>
          <p:cNvPr id="213" name="iconos-04.png" descr="iconos-04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170298" y="1702574"/>
            <a:ext cx="7871345" cy="4159394"/>
          </a:xfrm>
          <a:prstGeom prst="rect">
            <a:avLst/>
          </a:prstGeom>
          <a:ln w="12700">
            <a:miter lim="400000"/>
          </a:ln>
        </p:spPr>
      </p:pic>
      <p:pic>
        <p:nvPicPr>
          <p:cNvPr id="214" name="iconos-08.png" descr="iconos-08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58240" y="5752243"/>
            <a:ext cx="7742127" cy="4091113"/>
          </a:xfrm>
          <a:prstGeom prst="rect">
            <a:avLst/>
          </a:prstGeom>
          <a:ln w="12700">
            <a:miter lim="400000"/>
          </a:ln>
        </p:spPr>
      </p:pic>
      <p:pic>
        <p:nvPicPr>
          <p:cNvPr id="215" name="iconos-06.png" descr="iconos-06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3576870" y="9580995"/>
            <a:ext cx="8018144" cy="4236967"/>
          </a:xfrm>
          <a:prstGeom prst="rect">
            <a:avLst/>
          </a:prstGeom>
          <a:ln w="12700">
            <a:miter lim="400000"/>
          </a:ln>
        </p:spPr>
      </p:pic>
      <p:pic>
        <p:nvPicPr>
          <p:cNvPr id="216" name="iconos-07.png" descr="iconos-07.png"/>
          <p:cNvPicPr>
            <a:picLocks noChangeAspect="1"/>
          </p:cNvPicPr>
          <p:nvPr/>
        </p:nvPicPr>
        <p:blipFill>
          <a:blip r:embed="rId9"/>
          <a:srcRect r="55125"/>
          <a:stretch>
            <a:fillRect/>
          </a:stretch>
        </p:blipFill>
        <p:spPr>
          <a:xfrm>
            <a:off x="3092711" y="9653923"/>
            <a:ext cx="3474261" cy="4091113"/>
          </a:xfrm>
          <a:prstGeom prst="rect">
            <a:avLst/>
          </a:prstGeom>
          <a:ln w="12700">
            <a:miter lim="400000"/>
          </a:ln>
        </p:spPr>
      </p:pic>
      <p:sp>
        <p:nvSpPr>
          <p:cNvPr id="217" name="DISCOVER"/>
          <p:cNvSpPr txBox="1"/>
          <p:nvPr/>
        </p:nvSpPr>
        <p:spPr>
          <a:xfrm>
            <a:off x="6661349" y="11284623"/>
            <a:ext cx="3497331" cy="8297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51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DISCOVER</a:t>
            </a:r>
          </a:p>
        </p:txBody>
      </p:sp>
      <p:pic>
        <p:nvPicPr>
          <p:cNvPr id="218" name="iconos-09.png" descr="iconos-09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967379" y="1663788"/>
            <a:ext cx="8018144" cy="423696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Multiply at every level"/>
          <p:cNvSpPr txBox="1">
            <a:spLocks noGrp="1"/>
          </p:cNvSpPr>
          <p:nvPr>
            <p:ph type="title"/>
          </p:nvPr>
        </p:nvSpPr>
        <p:spPr>
          <a:xfrm>
            <a:off x="1525291" y="2017081"/>
            <a:ext cx="21005801" cy="9203693"/>
          </a:xfrm>
          <a:prstGeom prst="rect">
            <a:avLst/>
          </a:prstGeom>
        </p:spPr>
        <p:txBody>
          <a:bodyPr/>
          <a:lstStyle/>
          <a:p>
            <a:r>
              <a:rPr dirty="0"/>
              <a:t>Multiply </a:t>
            </a:r>
            <a:r>
              <a:rPr lang="en-US" dirty="0"/>
              <a:t>every Habit!</a:t>
            </a:r>
            <a:br>
              <a:rPr lang="en-US" dirty="0"/>
            </a:br>
            <a:endParaRPr dirty="0"/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263AFF-4C8A-84F2-6688-3F765689C0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the engine of DMM?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B42304-998B-874C-4374-EB8679195BA3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>
          <a:xfrm>
            <a:off x="1778000" y="7073900"/>
            <a:ext cx="20828000" cy="2941970"/>
          </a:xfrm>
        </p:spPr>
        <p:txBody>
          <a:bodyPr>
            <a:normAutofit/>
          </a:bodyPr>
          <a:lstStyle/>
          <a:p>
            <a:r>
              <a:rPr lang="en-US" dirty="0"/>
              <a:t>- On a Divine Level it’s PRAYER.</a:t>
            </a:r>
          </a:p>
          <a:p>
            <a:r>
              <a:rPr lang="en-US" dirty="0"/>
              <a:t>- On a Human level it’s using Discovery Bible Study</a:t>
            </a:r>
          </a:p>
          <a:p>
            <a:r>
              <a:rPr lang="en-US" dirty="0"/>
              <a:t>(instead of preaching).</a:t>
            </a:r>
          </a:p>
        </p:txBody>
      </p:sp>
    </p:spTree>
    <p:extLst>
      <p:ext uri="{BB962C8B-B14F-4D97-AF65-F5344CB8AC3E}">
        <p14:creationId xmlns:p14="http://schemas.microsoft.com/office/powerpoint/2010/main" val="297426279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The Discovery Group Forma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>
            <a:lvl1pPr defTabSz="792479">
              <a:defRPr sz="10752"/>
            </a:lvl1pPr>
          </a:lstStyle>
          <a:p>
            <a:r>
              <a:rPr lang="en-US" dirty="0"/>
              <a:t>7-Question </a:t>
            </a:r>
            <a:r>
              <a:rPr dirty="0"/>
              <a:t>Discovery Group</a:t>
            </a:r>
          </a:p>
        </p:txBody>
      </p:sp>
      <p:sp>
        <p:nvSpPr>
          <p:cNvPr id="208" name="How did you do with what you learned last week?…"/>
          <p:cNvSpPr txBox="1">
            <a:spLocks noGrp="1"/>
          </p:cNvSpPr>
          <p:nvPr>
            <p:ph type="body" idx="1"/>
          </p:nvPr>
        </p:nvSpPr>
        <p:spPr>
          <a:xfrm>
            <a:off x="1689100" y="2930358"/>
            <a:ext cx="21005800" cy="10472821"/>
          </a:xfrm>
          <a:prstGeom prst="rect">
            <a:avLst/>
          </a:prstGeom>
        </p:spPr>
        <p:txBody>
          <a:bodyPr anchor="t">
            <a:normAutofit fontScale="92500" lnSpcReduction="20000"/>
          </a:bodyPr>
          <a:lstStyle/>
          <a:p>
            <a:pPr marL="889000" indent="-889000" defTabSz="619125">
              <a:spcBef>
                <a:spcPts val="4400"/>
              </a:spcBef>
              <a:buSzPct val="100000"/>
              <a:buAutoNum type="arabicPeriod"/>
              <a:defRPr sz="4800"/>
            </a:pPr>
            <a:r>
              <a:rPr lang="en-US" dirty="0"/>
              <a:t>Ask: </a:t>
            </a:r>
            <a:r>
              <a:rPr dirty="0"/>
              <a:t>What are you thankful for?</a:t>
            </a:r>
            <a:endParaRPr lang="en-US" dirty="0"/>
          </a:p>
          <a:p>
            <a:pPr marL="889000" indent="-889000" defTabSz="619125">
              <a:spcBef>
                <a:spcPts val="4400"/>
              </a:spcBef>
              <a:buSzPct val="100000"/>
              <a:buAutoNum type="arabicPeriod"/>
              <a:defRPr sz="4800"/>
            </a:pPr>
            <a:r>
              <a:rPr lang="en-US" dirty="0"/>
              <a:t>Ask: </a:t>
            </a:r>
            <a:r>
              <a:rPr dirty="0"/>
              <a:t>What is </a:t>
            </a:r>
            <a:r>
              <a:rPr lang="en-US" dirty="0"/>
              <a:t>a</a:t>
            </a:r>
            <a:r>
              <a:rPr dirty="0"/>
              <a:t> challenge or problem you are facing today</a:t>
            </a:r>
            <a:r>
              <a:rPr lang="en-US" dirty="0"/>
              <a:t>?</a:t>
            </a:r>
          </a:p>
          <a:p>
            <a:pPr marL="889000" indent="-889000" defTabSz="619125">
              <a:spcBef>
                <a:spcPts val="4400"/>
              </a:spcBef>
              <a:buSzPct val="100000"/>
              <a:buAutoNum type="arabicPeriod"/>
              <a:defRPr sz="4800"/>
            </a:pPr>
            <a:r>
              <a:rPr lang="en-US" dirty="0"/>
              <a:t>Ask: What did you do to obey what you learned last week?</a:t>
            </a:r>
          </a:p>
          <a:p>
            <a:pPr marL="0" indent="0" defTabSz="619125">
              <a:spcBef>
                <a:spcPts val="4400"/>
              </a:spcBef>
              <a:buSzPct val="100000"/>
              <a:buNone/>
              <a:defRPr sz="4800"/>
            </a:pPr>
            <a:r>
              <a:rPr lang="en-US" dirty="0"/>
              <a:t>READ the text. Have everyone RETELL it. Then Discuss…</a:t>
            </a:r>
          </a:p>
          <a:p>
            <a:pPr marL="0" indent="0" defTabSz="619125">
              <a:spcBef>
                <a:spcPts val="4400"/>
              </a:spcBef>
              <a:buSzPct val="100000"/>
              <a:buNone/>
              <a:defRPr sz="4800"/>
            </a:pPr>
            <a:r>
              <a:rPr lang="en-US" dirty="0"/>
              <a:t>4.    Discuss: </a:t>
            </a:r>
            <a:r>
              <a:rPr dirty="0"/>
              <a:t>What is God </a:t>
            </a:r>
            <a:r>
              <a:rPr lang="en-US" dirty="0"/>
              <a:t>teaching us about himself in this passage</a:t>
            </a:r>
            <a:r>
              <a:rPr dirty="0"/>
              <a:t>?</a:t>
            </a:r>
            <a:endParaRPr lang="en-US" dirty="0"/>
          </a:p>
          <a:p>
            <a:pPr marL="0" indent="0" defTabSz="619125">
              <a:spcBef>
                <a:spcPts val="4400"/>
              </a:spcBef>
              <a:buSzPct val="100000"/>
              <a:buNone/>
              <a:defRPr sz="4800"/>
            </a:pPr>
            <a:r>
              <a:rPr lang="en-US" dirty="0"/>
              <a:t>5.    Discuss: What is God teaching us about humans/ourselves in this passage?</a:t>
            </a:r>
          </a:p>
          <a:p>
            <a:pPr marL="0" indent="0" defTabSz="619125">
              <a:spcBef>
                <a:spcPts val="4400"/>
              </a:spcBef>
              <a:buSzPct val="100000"/>
              <a:buNone/>
              <a:defRPr sz="4800"/>
            </a:pPr>
            <a:r>
              <a:rPr lang="en-US" dirty="0"/>
              <a:t>6.    Ask: What do you think you need to do differently in response to God’s Word? “I will…”</a:t>
            </a:r>
          </a:p>
          <a:p>
            <a:pPr marL="914400" indent="-914400" defTabSz="619125">
              <a:spcBef>
                <a:spcPts val="4400"/>
              </a:spcBef>
              <a:buSzPct val="100000"/>
              <a:buAutoNum type="arabicPeriod" startAt="7"/>
              <a:defRPr sz="4800"/>
            </a:pPr>
            <a:r>
              <a:rPr lang="en-US" dirty="0"/>
              <a:t>Ask:  </a:t>
            </a:r>
            <a:r>
              <a:rPr dirty="0"/>
              <a:t>With whom will you share what you learned this week?</a:t>
            </a:r>
            <a:endParaRPr lang="en-US" dirty="0"/>
          </a:p>
          <a:p>
            <a:pPr marL="0" indent="0" defTabSz="619125">
              <a:spcBef>
                <a:spcPts val="4400"/>
              </a:spcBef>
              <a:buSzPct val="100000"/>
              <a:buNone/>
              <a:defRPr sz="4800"/>
            </a:pPr>
            <a:r>
              <a:rPr lang="en-US" dirty="0"/>
              <a:t>[Write down answers to Questions 6 &amp; 7 so you can ask them next time.]</a:t>
            </a:r>
            <a:endParaRPr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lack">
  <a:themeElements>
    <a:clrScheme name="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0A89D"/>
      </a:accent2>
      <a:accent3>
        <a:srgbClr val="1DB100"/>
      </a:accent3>
      <a:accent4>
        <a:srgbClr val="F8BA00"/>
      </a:accent4>
      <a:accent5>
        <a:srgbClr val="EE220C"/>
      </a:accent5>
      <a:accent6>
        <a:srgbClr val="CB297B"/>
      </a:accent6>
      <a:hlink>
        <a:srgbClr val="0000FF"/>
      </a:hlink>
      <a:folHlink>
        <a:srgbClr val="FF00FF"/>
      </a:folHlink>
    </a:clrScheme>
    <a:fontScheme name="Black">
      <a:majorFont>
        <a:latin typeface="Futura Bold"/>
        <a:ea typeface="Futura Bold"/>
        <a:cs typeface="Futura Bold"/>
      </a:majorFont>
      <a:minorFont>
        <a:latin typeface="Helvetica Neue Medium"/>
        <a:ea typeface="Helvetica Neue Medium"/>
        <a:cs typeface="Helvetica Neue Medium"/>
      </a:minorFont>
    </a:fontScheme>
    <a:fmtScheme name="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Off val="13529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2_Black">
  <a:themeElements>
    <a:clrScheme name="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0A89D"/>
      </a:accent2>
      <a:accent3>
        <a:srgbClr val="1DB100"/>
      </a:accent3>
      <a:accent4>
        <a:srgbClr val="F8BA00"/>
      </a:accent4>
      <a:accent5>
        <a:srgbClr val="EE220C"/>
      </a:accent5>
      <a:accent6>
        <a:srgbClr val="CB297B"/>
      </a:accent6>
      <a:hlink>
        <a:srgbClr val="0000FF"/>
      </a:hlink>
      <a:folHlink>
        <a:srgbClr val="FF00FF"/>
      </a:folHlink>
    </a:clrScheme>
    <a:fontScheme name="Black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Off val="13529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Black">
  <a:themeElements>
    <a:clrScheme name="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0A89D"/>
      </a:accent2>
      <a:accent3>
        <a:srgbClr val="1DB100"/>
      </a:accent3>
      <a:accent4>
        <a:srgbClr val="F8BA00"/>
      </a:accent4>
      <a:accent5>
        <a:srgbClr val="EE220C"/>
      </a:accent5>
      <a:accent6>
        <a:srgbClr val="CB297B"/>
      </a:accent6>
      <a:hlink>
        <a:srgbClr val="0000FF"/>
      </a:hlink>
      <a:folHlink>
        <a:srgbClr val="FF00FF"/>
      </a:folHlink>
    </a:clrScheme>
    <a:fontScheme name="Black">
      <a:majorFont>
        <a:latin typeface="Futura Bold"/>
        <a:ea typeface="Futura Bold"/>
        <a:cs typeface="Futura Bold"/>
      </a:majorFont>
      <a:minorFont>
        <a:latin typeface="Helvetica Neue Medium"/>
        <a:ea typeface="Helvetica Neue Medium"/>
        <a:cs typeface="Helvetica Neue Medium"/>
      </a:minorFont>
    </a:fontScheme>
    <a:fmtScheme name="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Off val="13529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1482</TotalTime>
  <Words>889</Words>
  <Application>Microsoft Office PowerPoint</Application>
  <PresentationFormat>Custom</PresentationFormat>
  <Paragraphs>87</Paragraphs>
  <Slides>19</Slides>
  <Notes>17</Notes>
  <HiddenSlides>1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30" baseType="lpstr">
      <vt:lpstr>Arial</vt:lpstr>
      <vt:lpstr>Calibri</vt:lpstr>
      <vt:lpstr>Futura</vt:lpstr>
      <vt:lpstr>Futura Bold</vt:lpstr>
      <vt:lpstr>Helvetica Neue</vt:lpstr>
      <vt:lpstr>Helvetica Neue Light</vt:lpstr>
      <vt:lpstr>Helvetica Neue Medium</vt:lpstr>
      <vt:lpstr>Museo Slab 500</vt:lpstr>
      <vt:lpstr>Black</vt:lpstr>
      <vt:lpstr>2_Black</vt:lpstr>
      <vt:lpstr>Document</vt:lpstr>
      <vt:lpstr>PowerPoint Presentation</vt:lpstr>
      <vt:lpstr>Homework Discussion</vt:lpstr>
      <vt:lpstr>Testimonies? </vt:lpstr>
      <vt:lpstr>PowerPoint Presentation</vt:lpstr>
      <vt:lpstr>PowerPoint Presentation</vt:lpstr>
      <vt:lpstr>PowerPoint Presentation</vt:lpstr>
      <vt:lpstr>Multiply every Habit! </vt:lpstr>
      <vt:lpstr>What is the engine of DMM?</vt:lpstr>
      <vt:lpstr>7-Question Discovery Group</vt:lpstr>
      <vt:lpstr>Story Set  for Muslims </vt:lpstr>
      <vt:lpstr>Possible DBS Story List (from Cambodia) [Needs editing] </vt:lpstr>
      <vt:lpstr>Disciple-making movements are leadership movements!  True or False</vt:lpstr>
      <vt:lpstr>Remember 2 Timothy 2:2 (NIV)</vt:lpstr>
      <vt:lpstr>2 Timothy 2:2 – What’s the BIG lesson here?</vt:lpstr>
      <vt:lpstr>PowerPoint Presentation</vt:lpstr>
      <vt:lpstr>What is Next?</vt:lpstr>
      <vt:lpstr>         Coaching is Essential  - Peer Coach each other in teams - We will help you with outside Coaching if you desire</vt:lpstr>
      <vt:lpstr>What’s one thing you’re going to STOP doing?</vt:lpstr>
      <vt:lpstr>Thank you &amp; keep in touch!  - Dave &amp; Rebecca - Gen &amp; Abel - Kelley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</dc:creator>
  <cp:lastModifiedBy>Dave</cp:lastModifiedBy>
  <cp:revision>10</cp:revision>
  <cp:lastPrinted>2020-11-10T15:12:08Z</cp:lastPrinted>
  <dcterms:created xsi:type="dcterms:W3CDTF">2020-11-09T22:04:11Z</dcterms:created>
  <dcterms:modified xsi:type="dcterms:W3CDTF">2023-12-21T12:48:30Z</dcterms:modified>
</cp:coreProperties>
</file>